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59" r:id="rId4"/>
    <p:sldId id="260" r:id="rId5"/>
    <p:sldId id="280" r:id="rId6"/>
    <p:sldId id="291" r:id="rId7"/>
    <p:sldId id="292" r:id="rId8"/>
    <p:sldId id="293" r:id="rId9"/>
    <p:sldId id="294" r:id="rId10"/>
    <p:sldId id="295" r:id="rId11"/>
    <p:sldId id="296" r:id="rId12"/>
    <p:sldId id="300" r:id="rId13"/>
    <p:sldId id="281" r:id="rId14"/>
    <p:sldId id="282" r:id="rId15"/>
    <p:sldId id="287" r:id="rId16"/>
    <p:sldId id="276" r:id="rId17"/>
    <p:sldId id="288" r:id="rId18"/>
    <p:sldId id="283" r:id="rId19"/>
    <p:sldId id="284" r:id="rId20"/>
    <p:sldId id="285" r:id="rId21"/>
    <p:sldId id="286" r:id="rId22"/>
    <p:sldId id="290" r:id="rId23"/>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3" autoAdjust="0"/>
    <p:restoredTop sz="97959" autoAdjust="0"/>
  </p:normalViewPr>
  <p:slideViewPr>
    <p:cSldViewPr snapToGrid="0">
      <p:cViewPr varScale="1">
        <p:scale>
          <a:sx n="112" d="100"/>
          <a:sy n="112" d="100"/>
        </p:scale>
        <p:origin x="-996" y="-78"/>
      </p:cViewPr>
      <p:guideLst>
        <p:guide orient="horz" pos="2160"/>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7CA67-5AE6-4A74-9BD0-ADDAE9AB926B}"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CF6399-152C-4BDC-B05D-390183CC3B70}" type="slidenum">
              <a:rPr lang="zh-CN" altLang="en-US" smtClean="0"/>
              <a:t>‹#›</a:t>
            </a:fld>
            <a:endParaRPr lang="zh-CN" altLang="en-US"/>
          </a:p>
        </p:txBody>
      </p:sp>
    </p:spTree>
    <p:extLst>
      <p:ext uri="{BB962C8B-B14F-4D97-AF65-F5344CB8AC3E}">
        <p14:creationId xmlns:p14="http://schemas.microsoft.com/office/powerpoint/2010/main" val="4035703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CF6399-152C-4BDC-B05D-390183CC3B70}" type="slidenum">
              <a:rPr lang="zh-CN" altLang="en-US" smtClean="0"/>
              <a:t>6</a:t>
            </a:fld>
            <a:endParaRPr lang="zh-CN" altLang="en-US"/>
          </a:p>
        </p:txBody>
      </p:sp>
    </p:spTree>
    <p:extLst>
      <p:ext uri="{BB962C8B-B14F-4D97-AF65-F5344CB8AC3E}">
        <p14:creationId xmlns:p14="http://schemas.microsoft.com/office/powerpoint/2010/main" val="1490441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CF6399-152C-4BDC-B05D-390183CC3B70}" type="slidenum">
              <a:rPr lang="zh-CN" altLang="en-US" smtClean="0"/>
              <a:t>7</a:t>
            </a:fld>
            <a:endParaRPr lang="zh-CN" altLang="en-US"/>
          </a:p>
        </p:txBody>
      </p:sp>
    </p:spTree>
    <p:extLst>
      <p:ext uri="{BB962C8B-B14F-4D97-AF65-F5344CB8AC3E}">
        <p14:creationId xmlns:p14="http://schemas.microsoft.com/office/powerpoint/2010/main" val="2027952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CF6399-152C-4BDC-B05D-390183CC3B70}" type="slidenum">
              <a:rPr lang="zh-CN" altLang="en-US" smtClean="0"/>
              <a:t>8</a:t>
            </a:fld>
            <a:endParaRPr lang="zh-CN" altLang="en-US"/>
          </a:p>
        </p:txBody>
      </p:sp>
    </p:spTree>
    <p:extLst>
      <p:ext uri="{BB962C8B-B14F-4D97-AF65-F5344CB8AC3E}">
        <p14:creationId xmlns:p14="http://schemas.microsoft.com/office/powerpoint/2010/main" val="773219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CF6399-152C-4BDC-B05D-390183CC3B70}" type="slidenum">
              <a:rPr lang="zh-CN" altLang="en-US" smtClean="0"/>
              <a:t>9</a:t>
            </a:fld>
            <a:endParaRPr lang="zh-CN" altLang="en-US"/>
          </a:p>
        </p:txBody>
      </p:sp>
    </p:spTree>
    <p:extLst>
      <p:ext uri="{BB962C8B-B14F-4D97-AF65-F5344CB8AC3E}">
        <p14:creationId xmlns:p14="http://schemas.microsoft.com/office/powerpoint/2010/main" val="1945664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CF6399-152C-4BDC-B05D-390183CC3B70}" type="slidenum">
              <a:rPr lang="zh-CN" altLang="en-US" smtClean="0"/>
              <a:t>10</a:t>
            </a:fld>
            <a:endParaRPr lang="zh-CN" altLang="en-US"/>
          </a:p>
        </p:txBody>
      </p:sp>
    </p:spTree>
    <p:extLst>
      <p:ext uri="{BB962C8B-B14F-4D97-AF65-F5344CB8AC3E}">
        <p14:creationId xmlns:p14="http://schemas.microsoft.com/office/powerpoint/2010/main" val="2973107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CF6399-152C-4BDC-B05D-390183CC3B70}" type="slidenum">
              <a:rPr lang="zh-CN" altLang="en-US" smtClean="0"/>
              <a:t>11</a:t>
            </a:fld>
            <a:endParaRPr lang="zh-CN" altLang="en-US"/>
          </a:p>
        </p:txBody>
      </p:sp>
    </p:spTree>
    <p:extLst>
      <p:ext uri="{BB962C8B-B14F-4D97-AF65-F5344CB8AC3E}">
        <p14:creationId xmlns:p14="http://schemas.microsoft.com/office/powerpoint/2010/main" val="310108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BCF6399-152C-4BDC-B05D-390183CC3B70}" type="slidenum">
              <a:rPr lang="zh-CN" altLang="en-US" smtClean="0"/>
              <a:t>12</a:t>
            </a:fld>
            <a:endParaRPr lang="zh-CN" altLang="en-US"/>
          </a:p>
        </p:txBody>
      </p:sp>
    </p:spTree>
    <p:extLst>
      <p:ext uri="{BB962C8B-B14F-4D97-AF65-F5344CB8AC3E}">
        <p14:creationId xmlns:p14="http://schemas.microsoft.com/office/powerpoint/2010/main" val="4197963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xmlns="" id="{BE96043C-BFAF-453A-B415-FD69E1D5AC01}"/>
              </a:ext>
            </a:extLst>
          </p:cNvPr>
          <p:cNvSpPr>
            <a:spLocks noGrp="1" noChangeArrowheads="1"/>
          </p:cNvSpPr>
          <p:nvPr>
            <p:ph type="dt" sz="half" idx="10"/>
          </p:nvPr>
        </p:nvSpPr>
        <p:spPr>
          <a:ln/>
        </p:spPr>
        <p:txBody>
          <a:bodyPr/>
          <a:lstStyle>
            <a:lvl1pPr>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5" name="页脚占位符 4">
            <a:extLst>
              <a:ext uri="{FF2B5EF4-FFF2-40B4-BE49-F238E27FC236}">
                <a16:creationId xmlns:a16="http://schemas.microsoft.com/office/drawing/2014/main" xmlns="" id="{8114F1D4-4F16-4339-934D-DBF2FEC17029}"/>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xmlns="" id="{45CED5D2-ABA9-4700-90EE-D4E073C68B20}"/>
              </a:ext>
            </a:extLst>
          </p:cNvPr>
          <p:cNvSpPr>
            <a:spLocks noGrp="1" noChangeArrowheads="1"/>
          </p:cNvSpPr>
          <p:nvPr>
            <p:ph type="sldNum" sz="quarter" idx="12"/>
          </p:nvPr>
        </p:nvSpPr>
        <p:spPr>
          <a:ln/>
        </p:spPr>
        <p:txBody>
          <a:bodyPr/>
          <a:lstStyle>
            <a:lvl1pPr>
              <a:defRPr/>
            </a:lvl1pPr>
          </a:lstStyle>
          <a:p>
            <a:fld id="{08A7C6D3-7C6A-4970-83B8-8E07AB3CCB7B}" type="slidenum">
              <a:rPr lang="zh-CN" altLang="en-US"/>
              <a:pPr/>
              <a:t>‹#›</a:t>
            </a:fld>
            <a:endParaRPr lang="zh-CN" altLang="en-US"/>
          </a:p>
        </p:txBody>
      </p:sp>
    </p:spTree>
    <p:extLst>
      <p:ext uri="{BB962C8B-B14F-4D97-AF65-F5344CB8AC3E}">
        <p14:creationId xmlns:p14="http://schemas.microsoft.com/office/powerpoint/2010/main" val="1119437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xmlns="" id="{01C3F8F2-C0EA-4C59-A95E-6974BEDE1EAB}"/>
              </a:ext>
            </a:extLst>
          </p:cNvPr>
          <p:cNvSpPr>
            <a:spLocks noGrp="1" noChangeArrowheads="1"/>
          </p:cNvSpPr>
          <p:nvPr>
            <p:ph type="dt" sz="half" idx="10"/>
          </p:nvPr>
        </p:nvSpPr>
        <p:spPr>
          <a:ln/>
        </p:spPr>
        <p:txBody>
          <a:bodyPr/>
          <a:lstStyle>
            <a:lvl1pPr>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5" name="页脚占位符 4">
            <a:extLst>
              <a:ext uri="{FF2B5EF4-FFF2-40B4-BE49-F238E27FC236}">
                <a16:creationId xmlns:a16="http://schemas.microsoft.com/office/drawing/2014/main" xmlns="" id="{14F10A83-5798-45A8-B295-5ED2A68EA43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xmlns="" id="{B78D1072-5A5E-46AF-9C93-627F0018818D}"/>
              </a:ext>
            </a:extLst>
          </p:cNvPr>
          <p:cNvSpPr>
            <a:spLocks noGrp="1" noChangeArrowheads="1"/>
          </p:cNvSpPr>
          <p:nvPr>
            <p:ph type="sldNum" sz="quarter" idx="12"/>
          </p:nvPr>
        </p:nvSpPr>
        <p:spPr>
          <a:ln/>
        </p:spPr>
        <p:txBody>
          <a:bodyPr/>
          <a:lstStyle>
            <a:lvl1pPr>
              <a:defRPr/>
            </a:lvl1pPr>
          </a:lstStyle>
          <a:p>
            <a:fld id="{3C772B2A-1952-4624-84EB-8AD8B55D401E}" type="slidenum">
              <a:rPr lang="zh-CN" altLang="en-US"/>
              <a:pPr/>
              <a:t>‹#›</a:t>
            </a:fld>
            <a:endParaRPr lang="zh-CN" altLang="en-US"/>
          </a:p>
        </p:txBody>
      </p:sp>
    </p:spTree>
    <p:extLst>
      <p:ext uri="{BB962C8B-B14F-4D97-AF65-F5344CB8AC3E}">
        <p14:creationId xmlns:p14="http://schemas.microsoft.com/office/powerpoint/2010/main" val="227836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xmlns="" id="{0960D68C-398B-42EF-A2A6-39A381E5D8A8}"/>
              </a:ext>
            </a:extLst>
          </p:cNvPr>
          <p:cNvSpPr>
            <a:spLocks noGrp="1" noChangeArrowheads="1"/>
          </p:cNvSpPr>
          <p:nvPr>
            <p:ph type="dt" sz="half" idx="10"/>
          </p:nvPr>
        </p:nvSpPr>
        <p:spPr>
          <a:ln/>
        </p:spPr>
        <p:txBody>
          <a:bodyPr/>
          <a:lstStyle>
            <a:lvl1pPr>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5" name="页脚占位符 4">
            <a:extLst>
              <a:ext uri="{FF2B5EF4-FFF2-40B4-BE49-F238E27FC236}">
                <a16:creationId xmlns:a16="http://schemas.microsoft.com/office/drawing/2014/main" xmlns="" id="{0DC6EDC0-6F64-4EEA-8B73-B4C1A0E55AB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xmlns="" id="{AA5C9CF3-2361-448B-81B0-DD8BE5B30B66}"/>
              </a:ext>
            </a:extLst>
          </p:cNvPr>
          <p:cNvSpPr>
            <a:spLocks noGrp="1" noChangeArrowheads="1"/>
          </p:cNvSpPr>
          <p:nvPr>
            <p:ph type="sldNum" sz="quarter" idx="12"/>
          </p:nvPr>
        </p:nvSpPr>
        <p:spPr>
          <a:ln/>
        </p:spPr>
        <p:txBody>
          <a:bodyPr/>
          <a:lstStyle>
            <a:lvl1pPr>
              <a:defRPr/>
            </a:lvl1pPr>
          </a:lstStyle>
          <a:p>
            <a:fld id="{0786EE22-1EB0-490F-9284-95DD69065BF3}" type="slidenum">
              <a:rPr lang="zh-CN" altLang="en-US"/>
              <a:pPr/>
              <a:t>‹#›</a:t>
            </a:fld>
            <a:endParaRPr lang="zh-CN" altLang="en-US"/>
          </a:p>
        </p:txBody>
      </p:sp>
    </p:spTree>
    <p:extLst>
      <p:ext uri="{BB962C8B-B14F-4D97-AF65-F5344CB8AC3E}">
        <p14:creationId xmlns:p14="http://schemas.microsoft.com/office/powerpoint/2010/main" val="1670974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xmlns="" id="{5981360B-9C40-466D-8033-339EC6512097}"/>
              </a:ext>
            </a:extLst>
          </p:cNvPr>
          <p:cNvSpPr>
            <a:spLocks noGrp="1" noChangeArrowheads="1"/>
          </p:cNvSpPr>
          <p:nvPr>
            <p:ph type="dt" sz="half" idx="10"/>
          </p:nvPr>
        </p:nvSpPr>
        <p:spPr>
          <a:ln/>
        </p:spPr>
        <p:txBody>
          <a:bodyPr/>
          <a:lstStyle>
            <a:lvl1pPr>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5" name="页脚占位符 4">
            <a:extLst>
              <a:ext uri="{FF2B5EF4-FFF2-40B4-BE49-F238E27FC236}">
                <a16:creationId xmlns:a16="http://schemas.microsoft.com/office/drawing/2014/main" xmlns="" id="{47402B3B-8C6A-4E03-BE3C-7167ED8042C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xmlns="" id="{5E42611B-EE93-42B8-A7B9-FE01E7D5F671}"/>
              </a:ext>
            </a:extLst>
          </p:cNvPr>
          <p:cNvSpPr>
            <a:spLocks noGrp="1" noChangeArrowheads="1"/>
          </p:cNvSpPr>
          <p:nvPr>
            <p:ph type="sldNum" sz="quarter" idx="12"/>
          </p:nvPr>
        </p:nvSpPr>
        <p:spPr>
          <a:ln/>
        </p:spPr>
        <p:txBody>
          <a:bodyPr/>
          <a:lstStyle>
            <a:lvl1pPr>
              <a:defRPr/>
            </a:lvl1pPr>
          </a:lstStyle>
          <a:p>
            <a:fld id="{72337DA5-3965-4F40-939A-560EF922A703}" type="slidenum">
              <a:rPr lang="zh-CN" altLang="en-US"/>
              <a:pPr/>
              <a:t>‹#›</a:t>
            </a:fld>
            <a:endParaRPr lang="zh-CN" altLang="en-US"/>
          </a:p>
        </p:txBody>
      </p:sp>
    </p:spTree>
    <p:extLst>
      <p:ext uri="{BB962C8B-B14F-4D97-AF65-F5344CB8AC3E}">
        <p14:creationId xmlns:p14="http://schemas.microsoft.com/office/powerpoint/2010/main" val="4287078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xmlns="" id="{DB73C718-3B65-41F7-94F6-17B000F35E04}"/>
              </a:ext>
            </a:extLst>
          </p:cNvPr>
          <p:cNvSpPr>
            <a:spLocks noGrp="1" noChangeArrowheads="1"/>
          </p:cNvSpPr>
          <p:nvPr>
            <p:ph type="dt" sz="half" idx="10"/>
          </p:nvPr>
        </p:nvSpPr>
        <p:spPr>
          <a:ln/>
        </p:spPr>
        <p:txBody>
          <a:bodyPr/>
          <a:lstStyle>
            <a:lvl1pPr>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5" name="页脚占位符 4">
            <a:extLst>
              <a:ext uri="{FF2B5EF4-FFF2-40B4-BE49-F238E27FC236}">
                <a16:creationId xmlns:a16="http://schemas.microsoft.com/office/drawing/2014/main" xmlns="" id="{E910ABCD-BD40-4108-A7DA-78B07A8D18A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a:extLst>
              <a:ext uri="{FF2B5EF4-FFF2-40B4-BE49-F238E27FC236}">
                <a16:creationId xmlns:a16="http://schemas.microsoft.com/office/drawing/2014/main" xmlns="" id="{25C01CDC-7F36-43C0-AC0A-96FB1F21FA9C}"/>
              </a:ext>
            </a:extLst>
          </p:cNvPr>
          <p:cNvSpPr>
            <a:spLocks noGrp="1" noChangeArrowheads="1"/>
          </p:cNvSpPr>
          <p:nvPr>
            <p:ph type="sldNum" sz="quarter" idx="12"/>
          </p:nvPr>
        </p:nvSpPr>
        <p:spPr>
          <a:ln/>
        </p:spPr>
        <p:txBody>
          <a:bodyPr/>
          <a:lstStyle>
            <a:lvl1pPr>
              <a:defRPr/>
            </a:lvl1pPr>
          </a:lstStyle>
          <a:p>
            <a:fld id="{9E393891-AD74-4554-A604-F916341CD79B}" type="slidenum">
              <a:rPr lang="zh-CN" altLang="en-US"/>
              <a:pPr/>
              <a:t>‹#›</a:t>
            </a:fld>
            <a:endParaRPr lang="zh-CN" altLang="en-US"/>
          </a:p>
        </p:txBody>
      </p:sp>
    </p:spTree>
    <p:extLst>
      <p:ext uri="{BB962C8B-B14F-4D97-AF65-F5344CB8AC3E}">
        <p14:creationId xmlns:p14="http://schemas.microsoft.com/office/powerpoint/2010/main" val="3807602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xmlns="" id="{B19D59FE-52B3-4A95-949C-6FA8424F7B8C}"/>
              </a:ext>
            </a:extLst>
          </p:cNvPr>
          <p:cNvSpPr>
            <a:spLocks noGrp="1" noChangeArrowheads="1"/>
          </p:cNvSpPr>
          <p:nvPr>
            <p:ph type="dt" sz="half" idx="10"/>
          </p:nvPr>
        </p:nvSpPr>
        <p:spPr>
          <a:ln/>
        </p:spPr>
        <p:txBody>
          <a:bodyPr/>
          <a:lstStyle>
            <a:lvl1pPr>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6" name="页脚占位符 4">
            <a:extLst>
              <a:ext uri="{FF2B5EF4-FFF2-40B4-BE49-F238E27FC236}">
                <a16:creationId xmlns:a16="http://schemas.microsoft.com/office/drawing/2014/main" xmlns="" id="{B9A90FDB-DCED-4172-80D5-5DC6C0E1A63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xmlns="" id="{4D259AD2-AC23-4021-9EC0-26CDF7DE4E01}"/>
              </a:ext>
            </a:extLst>
          </p:cNvPr>
          <p:cNvSpPr>
            <a:spLocks noGrp="1" noChangeArrowheads="1"/>
          </p:cNvSpPr>
          <p:nvPr>
            <p:ph type="sldNum" sz="quarter" idx="12"/>
          </p:nvPr>
        </p:nvSpPr>
        <p:spPr>
          <a:ln/>
        </p:spPr>
        <p:txBody>
          <a:bodyPr/>
          <a:lstStyle>
            <a:lvl1pPr>
              <a:defRPr/>
            </a:lvl1pPr>
          </a:lstStyle>
          <a:p>
            <a:fld id="{E95D8121-22A0-4901-909C-4BCF68BC6137}" type="slidenum">
              <a:rPr lang="zh-CN" altLang="en-US"/>
              <a:pPr/>
              <a:t>‹#›</a:t>
            </a:fld>
            <a:endParaRPr lang="zh-CN" altLang="en-US"/>
          </a:p>
        </p:txBody>
      </p:sp>
    </p:spTree>
    <p:extLst>
      <p:ext uri="{BB962C8B-B14F-4D97-AF65-F5344CB8AC3E}">
        <p14:creationId xmlns:p14="http://schemas.microsoft.com/office/powerpoint/2010/main" val="1024133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xmlns="" id="{6FFED000-9F7B-4C90-BA42-0C775BEE83D3}"/>
              </a:ext>
            </a:extLst>
          </p:cNvPr>
          <p:cNvSpPr>
            <a:spLocks noGrp="1" noChangeArrowheads="1"/>
          </p:cNvSpPr>
          <p:nvPr>
            <p:ph type="dt" sz="half" idx="10"/>
          </p:nvPr>
        </p:nvSpPr>
        <p:spPr>
          <a:ln/>
        </p:spPr>
        <p:txBody>
          <a:bodyPr/>
          <a:lstStyle>
            <a:lvl1pPr>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8" name="页脚占位符 4">
            <a:extLst>
              <a:ext uri="{FF2B5EF4-FFF2-40B4-BE49-F238E27FC236}">
                <a16:creationId xmlns:a16="http://schemas.microsoft.com/office/drawing/2014/main" xmlns="" id="{A3F33E72-0897-4968-BB47-59A5D42909B4}"/>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a:extLst>
              <a:ext uri="{FF2B5EF4-FFF2-40B4-BE49-F238E27FC236}">
                <a16:creationId xmlns:a16="http://schemas.microsoft.com/office/drawing/2014/main" xmlns="" id="{43866044-8AD3-4E8B-81DA-B69A49B33B81}"/>
              </a:ext>
            </a:extLst>
          </p:cNvPr>
          <p:cNvSpPr>
            <a:spLocks noGrp="1" noChangeArrowheads="1"/>
          </p:cNvSpPr>
          <p:nvPr>
            <p:ph type="sldNum" sz="quarter" idx="12"/>
          </p:nvPr>
        </p:nvSpPr>
        <p:spPr>
          <a:ln/>
        </p:spPr>
        <p:txBody>
          <a:bodyPr/>
          <a:lstStyle>
            <a:lvl1pPr>
              <a:defRPr/>
            </a:lvl1pPr>
          </a:lstStyle>
          <a:p>
            <a:fld id="{4E40A171-7D13-4458-BD70-DDEAC6D72BD2}" type="slidenum">
              <a:rPr lang="zh-CN" altLang="en-US"/>
              <a:pPr/>
              <a:t>‹#›</a:t>
            </a:fld>
            <a:endParaRPr lang="zh-CN" altLang="en-US"/>
          </a:p>
        </p:txBody>
      </p:sp>
    </p:spTree>
    <p:extLst>
      <p:ext uri="{BB962C8B-B14F-4D97-AF65-F5344CB8AC3E}">
        <p14:creationId xmlns:p14="http://schemas.microsoft.com/office/powerpoint/2010/main" val="2114665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xmlns="" id="{AA6C60B9-3F7E-4A2C-9D38-57E917C47FD8}"/>
              </a:ext>
            </a:extLst>
          </p:cNvPr>
          <p:cNvSpPr>
            <a:spLocks noGrp="1" noChangeArrowheads="1"/>
          </p:cNvSpPr>
          <p:nvPr>
            <p:ph type="dt" sz="half" idx="10"/>
          </p:nvPr>
        </p:nvSpPr>
        <p:spPr>
          <a:ln/>
        </p:spPr>
        <p:txBody>
          <a:bodyPr/>
          <a:lstStyle>
            <a:lvl1pPr>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4" name="页脚占位符 4">
            <a:extLst>
              <a:ext uri="{FF2B5EF4-FFF2-40B4-BE49-F238E27FC236}">
                <a16:creationId xmlns:a16="http://schemas.microsoft.com/office/drawing/2014/main" xmlns="" id="{A69F31DC-1814-4D64-9C6D-B11CBC6AF9DF}"/>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a:extLst>
              <a:ext uri="{FF2B5EF4-FFF2-40B4-BE49-F238E27FC236}">
                <a16:creationId xmlns:a16="http://schemas.microsoft.com/office/drawing/2014/main" xmlns="" id="{51EEA68F-2A7D-40C2-B9C9-D96AE1527DF1}"/>
              </a:ext>
            </a:extLst>
          </p:cNvPr>
          <p:cNvSpPr>
            <a:spLocks noGrp="1" noChangeArrowheads="1"/>
          </p:cNvSpPr>
          <p:nvPr>
            <p:ph type="sldNum" sz="quarter" idx="12"/>
          </p:nvPr>
        </p:nvSpPr>
        <p:spPr>
          <a:ln/>
        </p:spPr>
        <p:txBody>
          <a:bodyPr/>
          <a:lstStyle>
            <a:lvl1pPr>
              <a:defRPr/>
            </a:lvl1pPr>
          </a:lstStyle>
          <a:p>
            <a:fld id="{7B480AEF-C795-4C15-A679-E70B4F55BB37}" type="slidenum">
              <a:rPr lang="zh-CN" altLang="en-US"/>
              <a:pPr/>
              <a:t>‹#›</a:t>
            </a:fld>
            <a:endParaRPr lang="zh-CN" altLang="en-US"/>
          </a:p>
        </p:txBody>
      </p:sp>
    </p:spTree>
    <p:extLst>
      <p:ext uri="{BB962C8B-B14F-4D97-AF65-F5344CB8AC3E}">
        <p14:creationId xmlns:p14="http://schemas.microsoft.com/office/powerpoint/2010/main" val="2517810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xmlns="" id="{9D1ADDD6-C011-47FB-801A-AAE89F4DF9B4}"/>
              </a:ext>
            </a:extLst>
          </p:cNvPr>
          <p:cNvSpPr>
            <a:spLocks noGrp="1" noChangeArrowheads="1"/>
          </p:cNvSpPr>
          <p:nvPr>
            <p:ph type="dt" sz="half" idx="10"/>
          </p:nvPr>
        </p:nvSpPr>
        <p:spPr>
          <a:ln/>
        </p:spPr>
        <p:txBody>
          <a:bodyPr/>
          <a:lstStyle>
            <a:lvl1pPr>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3" name="页脚占位符 4">
            <a:extLst>
              <a:ext uri="{FF2B5EF4-FFF2-40B4-BE49-F238E27FC236}">
                <a16:creationId xmlns:a16="http://schemas.microsoft.com/office/drawing/2014/main" xmlns="" id="{A8229BC7-EB47-444D-87F7-2C288A59167A}"/>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a:extLst>
              <a:ext uri="{FF2B5EF4-FFF2-40B4-BE49-F238E27FC236}">
                <a16:creationId xmlns:a16="http://schemas.microsoft.com/office/drawing/2014/main" xmlns="" id="{D4314EE8-051B-4989-A152-FB51A3661AEB}"/>
              </a:ext>
            </a:extLst>
          </p:cNvPr>
          <p:cNvSpPr>
            <a:spLocks noGrp="1" noChangeArrowheads="1"/>
          </p:cNvSpPr>
          <p:nvPr>
            <p:ph type="sldNum" sz="quarter" idx="12"/>
          </p:nvPr>
        </p:nvSpPr>
        <p:spPr>
          <a:ln/>
        </p:spPr>
        <p:txBody>
          <a:bodyPr/>
          <a:lstStyle>
            <a:lvl1pPr>
              <a:defRPr/>
            </a:lvl1pPr>
          </a:lstStyle>
          <a:p>
            <a:fld id="{7698D633-49F4-42B3-8448-5337785B6F52}" type="slidenum">
              <a:rPr lang="zh-CN" altLang="en-US"/>
              <a:pPr/>
              <a:t>‹#›</a:t>
            </a:fld>
            <a:endParaRPr lang="zh-CN" altLang="en-US"/>
          </a:p>
        </p:txBody>
      </p:sp>
    </p:spTree>
    <p:extLst>
      <p:ext uri="{BB962C8B-B14F-4D97-AF65-F5344CB8AC3E}">
        <p14:creationId xmlns:p14="http://schemas.microsoft.com/office/powerpoint/2010/main" val="3461193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xmlns="" id="{0600EF15-16F2-4BCB-9E01-5961339A5C90}"/>
              </a:ext>
            </a:extLst>
          </p:cNvPr>
          <p:cNvSpPr>
            <a:spLocks noGrp="1" noChangeArrowheads="1"/>
          </p:cNvSpPr>
          <p:nvPr>
            <p:ph type="dt" sz="half" idx="10"/>
          </p:nvPr>
        </p:nvSpPr>
        <p:spPr>
          <a:ln/>
        </p:spPr>
        <p:txBody>
          <a:bodyPr/>
          <a:lstStyle>
            <a:lvl1pPr>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6" name="页脚占位符 4">
            <a:extLst>
              <a:ext uri="{FF2B5EF4-FFF2-40B4-BE49-F238E27FC236}">
                <a16:creationId xmlns:a16="http://schemas.microsoft.com/office/drawing/2014/main" xmlns="" id="{CA715DE5-95AC-43D2-B957-947FB1A29578}"/>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xmlns="" id="{E4349A03-6DE1-4EFB-B397-7219E0B8C219}"/>
              </a:ext>
            </a:extLst>
          </p:cNvPr>
          <p:cNvSpPr>
            <a:spLocks noGrp="1" noChangeArrowheads="1"/>
          </p:cNvSpPr>
          <p:nvPr>
            <p:ph type="sldNum" sz="quarter" idx="12"/>
          </p:nvPr>
        </p:nvSpPr>
        <p:spPr>
          <a:ln/>
        </p:spPr>
        <p:txBody>
          <a:bodyPr/>
          <a:lstStyle>
            <a:lvl1pPr>
              <a:defRPr/>
            </a:lvl1pPr>
          </a:lstStyle>
          <a:p>
            <a:fld id="{98FC2A66-1371-4094-9480-6D4115B810A7}" type="slidenum">
              <a:rPr lang="zh-CN" altLang="en-US"/>
              <a:pPr/>
              <a:t>‹#›</a:t>
            </a:fld>
            <a:endParaRPr lang="zh-CN" altLang="en-US"/>
          </a:p>
        </p:txBody>
      </p:sp>
    </p:spTree>
    <p:extLst>
      <p:ext uri="{BB962C8B-B14F-4D97-AF65-F5344CB8AC3E}">
        <p14:creationId xmlns:p14="http://schemas.microsoft.com/office/powerpoint/2010/main" val="2421149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xmlns="" id="{F1D974F2-85C3-430A-8A48-D4FFA054DF72}"/>
              </a:ext>
            </a:extLst>
          </p:cNvPr>
          <p:cNvSpPr>
            <a:spLocks noGrp="1" noChangeArrowheads="1"/>
          </p:cNvSpPr>
          <p:nvPr>
            <p:ph type="dt" sz="half" idx="10"/>
          </p:nvPr>
        </p:nvSpPr>
        <p:spPr>
          <a:ln/>
        </p:spPr>
        <p:txBody>
          <a:bodyPr/>
          <a:lstStyle>
            <a:lvl1pPr>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6" name="页脚占位符 4">
            <a:extLst>
              <a:ext uri="{FF2B5EF4-FFF2-40B4-BE49-F238E27FC236}">
                <a16:creationId xmlns:a16="http://schemas.microsoft.com/office/drawing/2014/main" xmlns="" id="{4AB1F02C-ADFD-489B-AC59-A921B49881AE}"/>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a:extLst>
              <a:ext uri="{FF2B5EF4-FFF2-40B4-BE49-F238E27FC236}">
                <a16:creationId xmlns:a16="http://schemas.microsoft.com/office/drawing/2014/main" xmlns="" id="{5500301A-4EDC-42C8-8D9C-BE0ABAD82BC7}"/>
              </a:ext>
            </a:extLst>
          </p:cNvPr>
          <p:cNvSpPr>
            <a:spLocks noGrp="1" noChangeArrowheads="1"/>
          </p:cNvSpPr>
          <p:nvPr>
            <p:ph type="sldNum" sz="quarter" idx="12"/>
          </p:nvPr>
        </p:nvSpPr>
        <p:spPr>
          <a:ln/>
        </p:spPr>
        <p:txBody>
          <a:bodyPr/>
          <a:lstStyle>
            <a:lvl1pPr>
              <a:defRPr/>
            </a:lvl1pPr>
          </a:lstStyle>
          <a:p>
            <a:fld id="{0CE99E85-700C-4EC2-9299-2569761A0457}" type="slidenum">
              <a:rPr lang="zh-CN" altLang="en-US"/>
              <a:pPr/>
              <a:t>‹#›</a:t>
            </a:fld>
            <a:endParaRPr lang="zh-CN" altLang="en-US"/>
          </a:p>
        </p:txBody>
      </p:sp>
    </p:spTree>
    <p:extLst>
      <p:ext uri="{BB962C8B-B14F-4D97-AF65-F5344CB8AC3E}">
        <p14:creationId xmlns:p14="http://schemas.microsoft.com/office/powerpoint/2010/main" val="274714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xmlns="" id="{CBCF3F0C-E34B-4C14-891A-8EAAE3FD4AD4}"/>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Calibri Light" panose="020F0302020204030204" pitchFamily="34" charset="0"/>
              </a:rPr>
              <a:t>单击此处编辑母版标题样式</a:t>
            </a:r>
          </a:p>
        </p:txBody>
      </p:sp>
      <p:sp>
        <p:nvSpPr>
          <p:cNvPr id="1027" name="文本占位符 2">
            <a:extLst>
              <a:ext uri="{FF2B5EF4-FFF2-40B4-BE49-F238E27FC236}">
                <a16:creationId xmlns:a16="http://schemas.microsoft.com/office/drawing/2014/main" xmlns="" id="{177F7D2C-F329-4EEE-84DE-F0BAB96ED181}"/>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Calibri" panose="020F0502020204030204" pitchFamily="34" charset="0"/>
              </a:rPr>
              <a:t>单击此处编辑母版文本样式</a:t>
            </a:r>
          </a:p>
          <a:p>
            <a:pPr lvl="1"/>
            <a:r>
              <a:rPr lang="zh-CN" altLang="en-US">
                <a:sym typeface="Calibri" panose="020F0502020204030204" pitchFamily="34" charset="0"/>
              </a:rPr>
              <a:t>第二级</a:t>
            </a:r>
          </a:p>
          <a:p>
            <a:pPr lvl="2"/>
            <a:r>
              <a:rPr lang="zh-CN" altLang="en-US">
                <a:sym typeface="Calibri" panose="020F0502020204030204" pitchFamily="34" charset="0"/>
              </a:rPr>
              <a:t>第三级</a:t>
            </a:r>
          </a:p>
          <a:p>
            <a:pPr lvl="3"/>
            <a:r>
              <a:rPr lang="zh-CN" altLang="en-US">
                <a:sym typeface="Calibri" panose="020F0502020204030204" pitchFamily="34" charset="0"/>
              </a:rPr>
              <a:t>第四级</a:t>
            </a:r>
          </a:p>
          <a:p>
            <a:pPr lvl="4"/>
            <a:r>
              <a:rPr lang="zh-CN" altLang="en-US">
                <a:sym typeface="Calibri" panose="020F0502020204030204" pitchFamily="34" charset="0"/>
              </a:rPr>
              <a:t>第五级</a:t>
            </a:r>
          </a:p>
        </p:txBody>
      </p:sp>
      <p:sp>
        <p:nvSpPr>
          <p:cNvPr id="1028" name="日期占位符 3">
            <a:extLst>
              <a:ext uri="{FF2B5EF4-FFF2-40B4-BE49-F238E27FC236}">
                <a16:creationId xmlns:a16="http://schemas.microsoft.com/office/drawing/2014/main" xmlns="" id="{D744226A-CA3E-4D68-8F67-A553FC65DC98}"/>
              </a:ext>
            </a:extLst>
          </p:cNvPr>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latin typeface="Arial" panose="020B0604020202020204" pitchFamily="34" charset="0"/>
              </a:defRPr>
            </a:lvl1pPr>
          </a:lstStyle>
          <a:p>
            <a:pPr>
              <a:defRPr/>
            </a:pPr>
            <a:fld id="{24781C75-A0BC-4759-B75E-916F64DD8CC5}" type="datetime1">
              <a:rPr lang="zh-CN" altLang="en-US"/>
              <a:pPr>
                <a:defRPr/>
              </a:pPr>
              <a:t>2020/9/7</a:t>
            </a:fld>
            <a:endParaRPr lang="zh-CN" altLang="en-US" sz="1800">
              <a:solidFill>
                <a:schemeClr val="tx1"/>
              </a:solidFill>
            </a:endParaRPr>
          </a:p>
        </p:txBody>
      </p:sp>
      <p:sp>
        <p:nvSpPr>
          <p:cNvPr id="1029" name="页脚占位符 4">
            <a:extLst>
              <a:ext uri="{FF2B5EF4-FFF2-40B4-BE49-F238E27FC236}">
                <a16:creationId xmlns:a16="http://schemas.microsoft.com/office/drawing/2014/main" xmlns="" id="{0D39F1ED-770B-4D86-A5E1-5ACC7D0C1CC4}"/>
              </a:ext>
            </a:extLst>
          </p:cNvPr>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latin typeface="Arial" panose="020B0604020202020204" pitchFamily="34" charset="0"/>
              </a:defRPr>
            </a:lvl1pPr>
          </a:lstStyle>
          <a:p>
            <a:pPr>
              <a:defRPr/>
            </a:pPr>
            <a:endParaRPr lang="zh-CN" altLang="zh-CN"/>
          </a:p>
        </p:txBody>
      </p:sp>
      <p:sp>
        <p:nvSpPr>
          <p:cNvPr id="1030" name="灯片编号占位符 5">
            <a:extLst>
              <a:ext uri="{FF2B5EF4-FFF2-40B4-BE49-F238E27FC236}">
                <a16:creationId xmlns:a16="http://schemas.microsoft.com/office/drawing/2014/main" xmlns="" id="{5893D894-28B2-4FA9-9159-2779BDCC09A5}"/>
              </a:ext>
            </a:extLst>
          </p:cNvPr>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defRPr sz="1200" noProof="1" dirty="0">
                <a:solidFill>
                  <a:srgbClr val="898989"/>
                </a:solidFill>
                <a:cs typeface="+mn-ea"/>
              </a:defRPr>
            </a:lvl1pPr>
          </a:lstStyle>
          <a:p>
            <a:fld id="{262FBD3C-C720-4D4D-8B2D-94230CE856DA}" type="slidenum">
              <a:rPr lang="zh-CN" altLang="en-US"/>
              <a:pPr/>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hf sldNum="0" hdr="0" ftr="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Freeform 5">
            <a:extLst>
              <a:ext uri="{FF2B5EF4-FFF2-40B4-BE49-F238E27FC236}">
                <a16:creationId xmlns:a16="http://schemas.microsoft.com/office/drawing/2014/main" xmlns="" id="{318DAEC0-7C9B-4863-AA74-721F3C057808}"/>
              </a:ext>
            </a:extLst>
          </p:cNvPr>
          <p:cNvSpPr>
            <a:spLocks noChangeArrowheads="1"/>
          </p:cNvSpPr>
          <p:nvPr/>
        </p:nvSpPr>
        <p:spPr bwMode="auto">
          <a:xfrm>
            <a:off x="0" y="3001963"/>
            <a:ext cx="1300163"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75" name="Freeform 6">
            <a:extLst>
              <a:ext uri="{FF2B5EF4-FFF2-40B4-BE49-F238E27FC236}">
                <a16:creationId xmlns:a16="http://schemas.microsoft.com/office/drawing/2014/main" xmlns="" id="{87EB2F38-1821-43D1-BA69-08E9DB0E5156}"/>
              </a:ext>
            </a:extLst>
          </p:cNvPr>
          <p:cNvSpPr>
            <a:spLocks noChangeArrowheads="1"/>
          </p:cNvSpPr>
          <p:nvPr/>
        </p:nvSpPr>
        <p:spPr bwMode="auto">
          <a:xfrm>
            <a:off x="0" y="2544763"/>
            <a:ext cx="1846263"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76" name="Freeform 7">
            <a:extLst>
              <a:ext uri="{FF2B5EF4-FFF2-40B4-BE49-F238E27FC236}">
                <a16:creationId xmlns:a16="http://schemas.microsoft.com/office/drawing/2014/main" xmlns="" id="{93CCCE77-F98B-468E-B926-4098D8E8788B}"/>
              </a:ext>
            </a:extLst>
          </p:cNvPr>
          <p:cNvSpPr>
            <a:spLocks noChangeArrowheads="1"/>
          </p:cNvSpPr>
          <p:nvPr/>
        </p:nvSpPr>
        <p:spPr bwMode="auto">
          <a:xfrm>
            <a:off x="0" y="3852863"/>
            <a:ext cx="717550"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77" name="Freeform 8">
            <a:extLst>
              <a:ext uri="{FF2B5EF4-FFF2-40B4-BE49-F238E27FC236}">
                <a16:creationId xmlns:a16="http://schemas.microsoft.com/office/drawing/2014/main" xmlns="" id="{5C541501-1610-4387-9367-F952E202320D}"/>
              </a:ext>
            </a:extLst>
          </p:cNvPr>
          <p:cNvSpPr>
            <a:spLocks noChangeArrowheads="1"/>
          </p:cNvSpPr>
          <p:nvPr/>
        </p:nvSpPr>
        <p:spPr bwMode="auto">
          <a:xfrm>
            <a:off x="0" y="3852863"/>
            <a:ext cx="2314575"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78" name="Freeform 9">
            <a:extLst>
              <a:ext uri="{FF2B5EF4-FFF2-40B4-BE49-F238E27FC236}">
                <a16:creationId xmlns:a16="http://schemas.microsoft.com/office/drawing/2014/main" xmlns="" id="{57971C23-A4E4-47F7-9140-02AB557B4969}"/>
              </a:ext>
            </a:extLst>
          </p:cNvPr>
          <p:cNvSpPr>
            <a:spLocks noChangeArrowheads="1"/>
          </p:cNvSpPr>
          <p:nvPr/>
        </p:nvSpPr>
        <p:spPr bwMode="auto">
          <a:xfrm>
            <a:off x="0" y="5410200"/>
            <a:ext cx="717550" cy="1446213"/>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79" name="Freeform 10">
            <a:extLst>
              <a:ext uri="{FF2B5EF4-FFF2-40B4-BE49-F238E27FC236}">
                <a16:creationId xmlns:a16="http://schemas.microsoft.com/office/drawing/2014/main" xmlns="" id="{9078729D-CF7E-4D23-A4C8-0655F907BFF8}"/>
              </a:ext>
            </a:extLst>
          </p:cNvPr>
          <p:cNvSpPr>
            <a:spLocks noChangeArrowheads="1"/>
          </p:cNvSpPr>
          <p:nvPr/>
        </p:nvSpPr>
        <p:spPr bwMode="auto">
          <a:xfrm>
            <a:off x="619125" y="5410200"/>
            <a:ext cx="1046163" cy="1446213"/>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0" name="Freeform 11">
            <a:extLst>
              <a:ext uri="{FF2B5EF4-FFF2-40B4-BE49-F238E27FC236}">
                <a16:creationId xmlns:a16="http://schemas.microsoft.com/office/drawing/2014/main" xmlns="" id="{706F24CC-DBB8-49DA-B321-D3004033103C}"/>
              </a:ext>
            </a:extLst>
          </p:cNvPr>
          <p:cNvSpPr>
            <a:spLocks noChangeArrowheads="1"/>
          </p:cNvSpPr>
          <p:nvPr/>
        </p:nvSpPr>
        <p:spPr bwMode="auto">
          <a:xfrm>
            <a:off x="717550" y="5410200"/>
            <a:ext cx="1901825" cy="1446213"/>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1" name="Freeform 12">
            <a:extLst>
              <a:ext uri="{FF2B5EF4-FFF2-40B4-BE49-F238E27FC236}">
                <a16:creationId xmlns:a16="http://schemas.microsoft.com/office/drawing/2014/main" xmlns="" id="{1A3F432A-8E78-432A-AF97-B98A26794B74}"/>
              </a:ext>
            </a:extLst>
          </p:cNvPr>
          <p:cNvSpPr>
            <a:spLocks noChangeArrowheads="1"/>
          </p:cNvSpPr>
          <p:nvPr/>
        </p:nvSpPr>
        <p:spPr bwMode="auto">
          <a:xfrm>
            <a:off x="717550" y="5410200"/>
            <a:ext cx="2022475" cy="1446213"/>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2" name="Freeform 13">
            <a:extLst>
              <a:ext uri="{FF2B5EF4-FFF2-40B4-BE49-F238E27FC236}">
                <a16:creationId xmlns:a16="http://schemas.microsoft.com/office/drawing/2014/main" xmlns="" id="{22291304-576B-438A-944E-349F63F26C8F}"/>
              </a:ext>
            </a:extLst>
          </p:cNvPr>
          <p:cNvSpPr>
            <a:spLocks noChangeArrowheads="1"/>
          </p:cNvSpPr>
          <p:nvPr/>
        </p:nvSpPr>
        <p:spPr bwMode="auto">
          <a:xfrm>
            <a:off x="717550" y="4251325"/>
            <a:ext cx="2022475" cy="1328738"/>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3" name="Freeform 14">
            <a:extLst>
              <a:ext uri="{FF2B5EF4-FFF2-40B4-BE49-F238E27FC236}">
                <a16:creationId xmlns:a16="http://schemas.microsoft.com/office/drawing/2014/main" xmlns="" id="{AE5F2211-B643-4EFA-AF1F-7D384064C1EE}"/>
              </a:ext>
            </a:extLst>
          </p:cNvPr>
          <p:cNvSpPr>
            <a:spLocks noChangeArrowheads="1"/>
          </p:cNvSpPr>
          <p:nvPr/>
        </p:nvSpPr>
        <p:spPr bwMode="auto">
          <a:xfrm>
            <a:off x="2314575" y="4251325"/>
            <a:ext cx="1555750" cy="1627188"/>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4" name="Freeform 15">
            <a:extLst>
              <a:ext uri="{FF2B5EF4-FFF2-40B4-BE49-F238E27FC236}">
                <a16:creationId xmlns:a16="http://schemas.microsoft.com/office/drawing/2014/main" xmlns="" id="{E7EFAEC6-97B4-4647-986E-8007078A3575}"/>
              </a:ext>
            </a:extLst>
          </p:cNvPr>
          <p:cNvSpPr>
            <a:spLocks noChangeArrowheads="1"/>
          </p:cNvSpPr>
          <p:nvPr/>
        </p:nvSpPr>
        <p:spPr bwMode="auto">
          <a:xfrm>
            <a:off x="2314575" y="3417888"/>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5" name="Freeform 16">
            <a:extLst>
              <a:ext uri="{FF2B5EF4-FFF2-40B4-BE49-F238E27FC236}">
                <a16:creationId xmlns:a16="http://schemas.microsoft.com/office/drawing/2014/main" xmlns="" id="{18FC32C1-0F88-4365-A518-D89DBE673F20}"/>
              </a:ext>
            </a:extLst>
          </p:cNvPr>
          <p:cNvSpPr>
            <a:spLocks noChangeArrowheads="1"/>
          </p:cNvSpPr>
          <p:nvPr/>
        </p:nvSpPr>
        <p:spPr bwMode="auto">
          <a:xfrm>
            <a:off x="3217863" y="3417888"/>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6" name="Freeform 17">
            <a:extLst>
              <a:ext uri="{FF2B5EF4-FFF2-40B4-BE49-F238E27FC236}">
                <a16:creationId xmlns:a16="http://schemas.microsoft.com/office/drawing/2014/main" xmlns="" id="{2539F029-DDAB-48F2-8505-32D590062927}"/>
              </a:ext>
            </a:extLst>
          </p:cNvPr>
          <p:cNvSpPr>
            <a:spLocks noChangeArrowheads="1"/>
          </p:cNvSpPr>
          <p:nvPr/>
        </p:nvSpPr>
        <p:spPr bwMode="auto">
          <a:xfrm>
            <a:off x="2740025" y="5580063"/>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7" name="Freeform 18">
            <a:extLst>
              <a:ext uri="{FF2B5EF4-FFF2-40B4-BE49-F238E27FC236}">
                <a16:creationId xmlns:a16="http://schemas.microsoft.com/office/drawing/2014/main" xmlns="" id="{2318BF71-80C4-49F4-92F2-770DDADCEB5A}"/>
              </a:ext>
            </a:extLst>
          </p:cNvPr>
          <p:cNvSpPr>
            <a:spLocks noChangeArrowheads="1"/>
          </p:cNvSpPr>
          <p:nvPr/>
        </p:nvSpPr>
        <p:spPr bwMode="auto">
          <a:xfrm>
            <a:off x="2619375" y="5580063"/>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8" name="Freeform 19">
            <a:extLst>
              <a:ext uri="{FF2B5EF4-FFF2-40B4-BE49-F238E27FC236}">
                <a16:creationId xmlns:a16="http://schemas.microsoft.com/office/drawing/2014/main" xmlns="" id="{AEA9C597-7516-4171-892D-4C4DAA282BA7}"/>
              </a:ext>
            </a:extLst>
          </p:cNvPr>
          <p:cNvSpPr>
            <a:spLocks noChangeArrowheads="1"/>
          </p:cNvSpPr>
          <p:nvPr/>
        </p:nvSpPr>
        <p:spPr bwMode="auto">
          <a:xfrm>
            <a:off x="3870325" y="3925888"/>
            <a:ext cx="1893888" cy="1952625"/>
          </a:xfrm>
          <a:custGeom>
            <a:avLst/>
            <a:gdLst>
              <a:gd name="T0" fmla="*/ 175 w 1193"/>
              <a:gd name="T1" fmla="*/ 58 h 1230"/>
              <a:gd name="T2" fmla="*/ 1193 w 1193"/>
              <a:gd name="T3" fmla="*/ 0 h 1230"/>
              <a:gd name="T4" fmla="*/ 0 w 1193"/>
              <a:gd name="T5" fmla="*/ 1230 h 1230"/>
              <a:gd name="T6" fmla="*/ 175 w 1193"/>
              <a:gd name="T7" fmla="*/ 58 h 1230"/>
            </a:gdLst>
            <a:ahLst/>
            <a:cxnLst>
              <a:cxn ang="0">
                <a:pos x="T0" y="T1"/>
              </a:cxn>
              <a:cxn ang="0">
                <a:pos x="T2" y="T3"/>
              </a:cxn>
              <a:cxn ang="0">
                <a:pos x="T4" y="T5"/>
              </a:cxn>
              <a:cxn ang="0">
                <a:pos x="T6" y="T7"/>
              </a:cxn>
            </a:cxnLst>
            <a:rect l="0" t="0" r="r" b="b"/>
            <a:pathLst>
              <a:path w="1193" h="1230">
                <a:moveTo>
                  <a:pt x="175" y="58"/>
                </a:moveTo>
                <a:lnTo>
                  <a:pt x="1193" y="0"/>
                </a:lnTo>
                <a:lnTo>
                  <a:pt x="0" y="1230"/>
                </a:lnTo>
                <a:lnTo>
                  <a:pt x="175" y="58"/>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9" name="Freeform 20">
            <a:extLst>
              <a:ext uri="{FF2B5EF4-FFF2-40B4-BE49-F238E27FC236}">
                <a16:creationId xmlns:a16="http://schemas.microsoft.com/office/drawing/2014/main" xmlns="" id="{BC3FBD2F-57E5-4133-B230-BED20022E7A7}"/>
              </a:ext>
            </a:extLst>
          </p:cNvPr>
          <p:cNvSpPr>
            <a:spLocks noChangeArrowheads="1"/>
          </p:cNvSpPr>
          <p:nvPr/>
        </p:nvSpPr>
        <p:spPr bwMode="auto">
          <a:xfrm>
            <a:off x="3870325" y="3925888"/>
            <a:ext cx="1893888" cy="2930525"/>
          </a:xfrm>
          <a:custGeom>
            <a:avLst/>
            <a:gdLst>
              <a:gd name="T0" fmla="*/ 300 w 1193"/>
              <a:gd name="T1" fmla="*/ 1846 h 1846"/>
              <a:gd name="T2" fmla="*/ 1193 w 1193"/>
              <a:gd name="T3" fmla="*/ 0 h 1846"/>
              <a:gd name="T4" fmla="*/ 0 w 1193"/>
              <a:gd name="T5" fmla="*/ 1230 h 1846"/>
              <a:gd name="T6" fmla="*/ 300 w 1193"/>
              <a:gd name="T7" fmla="*/ 1846 h 1846"/>
            </a:gdLst>
            <a:ahLst/>
            <a:cxnLst>
              <a:cxn ang="0">
                <a:pos x="T0" y="T1"/>
              </a:cxn>
              <a:cxn ang="0">
                <a:pos x="T2" y="T3"/>
              </a:cxn>
              <a:cxn ang="0">
                <a:pos x="T4" y="T5"/>
              </a:cxn>
              <a:cxn ang="0">
                <a:pos x="T6" y="T7"/>
              </a:cxn>
            </a:cxnLst>
            <a:rect l="0" t="0" r="r" b="b"/>
            <a:pathLst>
              <a:path w="1193" h="1846">
                <a:moveTo>
                  <a:pt x="300" y="1846"/>
                </a:moveTo>
                <a:lnTo>
                  <a:pt x="1193" y="0"/>
                </a:lnTo>
                <a:lnTo>
                  <a:pt x="0" y="1230"/>
                </a:lnTo>
                <a:lnTo>
                  <a:pt x="300" y="1846"/>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0" name="Freeform 21">
            <a:extLst>
              <a:ext uri="{FF2B5EF4-FFF2-40B4-BE49-F238E27FC236}">
                <a16:creationId xmlns:a16="http://schemas.microsoft.com/office/drawing/2014/main" xmlns="" id="{F96E01BE-A444-4FA7-B7E3-5FEF4D965550}"/>
              </a:ext>
            </a:extLst>
          </p:cNvPr>
          <p:cNvSpPr>
            <a:spLocks noChangeArrowheads="1"/>
          </p:cNvSpPr>
          <p:nvPr/>
        </p:nvSpPr>
        <p:spPr bwMode="auto">
          <a:xfrm>
            <a:off x="1798638" y="2930525"/>
            <a:ext cx="427037"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1" name="Freeform 22">
            <a:extLst>
              <a:ext uri="{FF2B5EF4-FFF2-40B4-BE49-F238E27FC236}">
                <a16:creationId xmlns:a16="http://schemas.microsoft.com/office/drawing/2014/main" xmlns="" id="{40DD4B81-8319-4320-B382-8D1440E1CCBB}"/>
              </a:ext>
            </a:extLst>
          </p:cNvPr>
          <p:cNvSpPr>
            <a:spLocks noChangeArrowheads="1"/>
          </p:cNvSpPr>
          <p:nvPr/>
        </p:nvSpPr>
        <p:spPr bwMode="auto">
          <a:xfrm>
            <a:off x="1798638" y="3216275"/>
            <a:ext cx="427037" cy="322263"/>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2" name="Freeform 23">
            <a:extLst>
              <a:ext uri="{FF2B5EF4-FFF2-40B4-BE49-F238E27FC236}">
                <a16:creationId xmlns:a16="http://schemas.microsoft.com/office/drawing/2014/main" xmlns="" id="{BB04A619-2C5B-41F8-BC71-0BC9E9FEDCC5}"/>
              </a:ext>
            </a:extLst>
          </p:cNvPr>
          <p:cNvSpPr>
            <a:spLocks noChangeArrowheads="1"/>
          </p:cNvSpPr>
          <p:nvPr/>
        </p:nvSpPr>
        <p:spPr bwMode="auto">
          <a:xfrm>
            <a:off x="0" y="6143625"/>
            <a:ext cx="619125" cy="712788"/>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3" name="Freeform 24">
            <a:extLst>
              <a:ext uri="{FF2B5EF4-FFF2-40B4-BE49-F238E27FC236}">
                <a16:creationId xmlns:a16="http://schemas.microsoft.com/office/drawing/2014/main" xmlns="" id="{CB3391FB-6AB6-43F4-82D6-F8BD5A4195FC}"/>
              </a:ext>
            </a:extLst>
          </p:cNvPr>
          <p:cNvSpPr>
            <a:spLocks noChangeArrowheads="1"/>
          </p:cNvSpPr>
          <p:nvPr/>
        </p:nvSpPr>
        <p:spPr bwMode="auto">
          <a:xfrm>
            <a:off x="0" y="3475038"/>
            <a:ext cx="2314575"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4" name="Freeform 25">
            <a:extLst>
              <a:ext uri="{FF2B5EF4-FFF2-40B4-BE49-F238E27FC236}">
                <a16:creationId xmlns:a16="http://schemas.microsoft.com/office/drawing/2014/main" xmlns="" id="{3A6104D8-C0F9-4BFB-BFCE-B0045120A73F}"/>
              </a:ext>
            </a:extLst>
          </p:cNvPr>
          <p:cNvSpPr>
            <a:spLocks noChangeArrowheads="1"/>
          </p:cNvSpPr>
          <p:nvPr/>
        </p:nvSpPr>
        <p:spPr bwMode="auto">
          <a:xfrm>
            <a:off x="0" y="2544763"/>
            <a:ext cx="1846263"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5" name="Freeform 26">
            <a:extLst>
              <a:ext uri="{FF2B5EF4-FFF2-40B4-BE49-F238E27FC236}">
                <a16:creationId xmlns:a16="http://schemas.microsoft.com/office/drawing/2014/main" xmlns="" id="{6C2786C7-74E1-4B8F-BB09-D4B8341C9012}"/>
              </a:ext>
            </a:extLst>
          </p:cNvPr>
          <p:cNvSpPr>
            <a:spLocks noChangeArrowheads="1"/>
          </p:cNvSpPr>
          <p:nvPr/>
        </p:nvSpPr>
        <p:spPr bwMode="auto">
          <a:xfrm>
            <a:off x="0" y="1947863"/>
            <a:ext cx="1846263"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6" name="Freeform 27">
            <a:extLst>
              <a:ext uri="{FF2B5EF4-FFF2-40B4-BE49-F238E27FC236}">
                <a16:creationId xmlns:a16="http://schemas.microsoft.com/office/drawing/2014/main" xmlns="" id="{E939B71B-BBA7-4DF8-9AEB-95268A421511}"/>
              </a:ext>
            </a:extLst>
          </p:cNvPr>
          <p:cNvSpPr>
            <a:spLocks noChangeArrowheads="1"/>
          </p:cNvSpPr>
          <p:nvPr/>
        </p:nvSpPr>
        <p:spPr bwMode="auto">
          <a:xfrm>
            <a:off x="0" y="2803525"/>
            <a:ext cx="1366838"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7" name="Freeform 28">
            <a:extLst>
              <a:ext uri="{FF2B5EF4-FFF2-40B4-BE49-F238E27FC236}">
                <a16:creationId xmlns:a16="http://schemas.microsoft.com/office/drawing/2014/main" xmlns="" id="{7F499758-5830-42BB-87D9-0398881554F4}"/>
              </a:ext>
            </a:extLst>
          </p:cNvPr>
          <p:cNvSpPr>
            <a:spLocks noChangeArrowheads="1"/>
          </p:cNvSpPr>
          <p:nvPr/>
        </p:nvSpPr>
        <p:spPr bwMode="auto">
          <a:xfrm>
            <a:off x="0" y="2324100"/>
            <a:ext cx="1939925"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8" name="Freeform 29">
            <a:extLst>
              <a:ext uri="{FF2B5EF4-FFF2-40B4-BE49-F238E27FC236}">
                <a16:creationId xmlns:a16="http://schemas.microsoft.com/office/drawing/2014/main" xmlns="" id="{3F210C04-96DD-4C46-85C7-B68AA0924042}"/>
              </a:ext>
            </a:extLst>
          </p:cNvPr>
          <p:cNvSpPr>
            <a:spLocks noChangeArrowheads="1"/>
          </p:cNvSpPr>
          <p:nvPr/>
        </p:nvSpPr>
        <p:spPr bwMode="auto">
          <a:xfrm>
            <a:off x="0" y="3698875"/>
            <a:ext cx="754063" cy="2408238"/>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9" name="Freeform 30">
            <a:extLst>
              <a:ext uri="{FF2B5EF4-FFF2-40B4-BE49-F238E27FC236}">
                <a16:creationId xmlns:a16="http://schemas.microsoft.com/office/drawing/2014/main" xmlns="" id="{D62FB426-A7A4-41B6-8FEE-1224B138BF6F}"/>
              </a:ext>
            </a:extLst>
          </p:cNvPr>
          <p:cNvSpPr>
            <a:spLocks noChangeArrowheads="1"/>
          </p:cNvSpPr>
          <p:nvPr/>
        </p:nvSpPr>
        <p:spPr bwMode="auto">
          <a:xfrm>
            <a:off x="0" y="3698875"/>
            <a:ext cx="2433638" cy="1636713"/>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0" name="Freeform 31">
            <a:extLst>
              <a:ext uri="{FF2B5EF4-FFF2-40B4-BE49-F238E27FC236}">
                <a16:creationId xmlns:a16="http://schemas.microsoft.com/office/drawing/2014/main" xmlns="" id="{04C2BF1B-50DE-4773-9E24-260D262BEABE}"/>
              </a:ext>
            </a:extLst>
          </p:cNvPr>
          <p:cNvSpPr>
            <a:spLocks noChangeArrowheads="1"/>
          </p:cNvSpPr>
          <p:nvPr/>
        </p:nvSpPr>
        <p:spPr bwMode="auto">
          <a:xfrm>
            <a:off x="0" y="5335588"/>
            <a:ext cx="754063"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1" name="Freeform 32">
            <a:extLst>
              <a:ext uri="{FF2B5EF4-FFF2-40B4-BE49-F238E27FC236}">
                <a16:creationId xmlns:a16="http://schemas.microsoft.com/office/drawing/2014/main" xmlns="" id="{292CBF1B-7027-4F85-991E-DD42718E2FFE}"/>
              </a:ext>
            </a:extLst>
          </p:cNvPr>
          <p:cNvSpPr>
            <a:spLocks noChangeArrowheads="1"/>
          </p:cNvSpPr>
          <p:nvPr/>
        </p:nvSpPr>
        <p:spPr bwMode="auto">
          <a:xfrm>
            <a:off x="650875" y="5335588"/>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2" name="Freeform 33">
            <a:extLst>
              <a:ext uri="{FF2B5EF4-FFF2-40B4-BE49-F238E27FC236}">
                <a16:creationId xmlns:a16="http://schemas.microsoft.com/office/drawing/2014/main" xmlns="" id="{1B52EB79-108D-45A6-A865-9D66D23AE577}"/>
              </a:ext>
            </a:extLst>
          </p:cNvPr>
          <p:cNvSpPr>
            <a:spLocks noChangeArrowheads="1"/>
          </p:cNvSpPr>
          <p:nvPr/>
        </p:nvSpPr>
        <p:spPr bwMode="auto">
          <a:xfrm>
            <a:off x="754063" y="5335588"/>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3" name="Freeform 34">
            <a:extLst>
              <a:ext uri="{FF2B5EF4-FFF2-40B4-BE49-F238E27FC236}">
                <a16:creationId xmlns:a16="http://schemas.microsoft.com/office/drawing/2014/main" xmlns="" id="{5649B8E6-363C-4991-BAB5-9ADFF900D1B6}"/>
              </a:ext>
            </a:extLst>
          </p:cNvPr>
          <p:cNvSpPr>
            <a:spLocks noChangeArrowheads="1"/>
          </p:cNvSpPr>
          <p:nvPr/>
        </p:nvSpPr>
        <p:spPr bwMode="auto">
          <a:xfrm>
            <a:off x="754063" y="5335588"/>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4" name="Freeform 35">
            <a:extLst>
              <a:ext uri="{FF2B5EF4-FFF2-40B4-BE49-F238E27FC236}">
                <a16:creationId xmlns:a16="http://schemas.microsoft.com/office/drawing/2014/main" xmlns="" id="{4B2C4235-1025-4277-98B3-0AF771E16D9F}"/>
              </a:ext>
            </a:extLst>
          </p:cNvPr>
          <p:cNvSpPr>
            <a:spLocks noChangeArrowheads="1"/>
          </p:cNvSpPr>
          <p:nvPr/>
        </p:nvSpPr>
        <p:spPr bwMode="auto">
          <a:xfrm>
            <a:off x="754063" y="4117975"/>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5" name="Freeform 36">
            <a:extLst>
              <a:ext uri="{FF2B5EF4-FFF2-40B4-BE49-F238E27FC236}">
                <a16:creationId xmlns:a16="http://schemas.microsoft.com/office/drawing/2014/main" xmlns="" id="{3671ECDC-68A3-49B2-877A-2029A0C7971B}"/>
              </a:ext>
            </a:extLst>
          </p:cNvPr>
          <p:cNvSpPr>
            <a:spLocks noChangeArrowheads="1"/>
          </p:cNvSpPr>
          <p:nvPr/>
        </p:nvSpPr>
        <p:spPr bwMode="auto">
          <a:xfrm>
            <a:off x="2433638" y="4117975"/>
            <a:ext cx="1633537"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6" name="Freeform 37">
            <a:extLst>
              <a:ext uri="{FF2B5EF4-FFF2-40B4-BE49-F238E27FC236}">
                <a16:creationId xmlns:a16="http://schemas.microsoft.com/office/drawing/2014/main" xmlns="" id="{AC6E8DF9-32D1-4396-A948-1865EE6AC207}"/>
              </a:ext>
            </a:extLst>
          </p:cNvPr>
          <p:cNvSpPr>
            <a:spLocks noChangeArrowheads="1"/>
          </p:cNvSpPr>
          <p:nvPr/>
        </p:nvSpPr>
        <p:spPr bwMode="auto">
          <a:xfrm>
            <a:off x="2433638" y="3241675"/>
            <a:ext cx="1633537"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7" name="Freeform 38">
            <a:extLst>
              <a:ext uri="{FF2B5EF4-FFF2-40B4-BE49-F238E27FC236}">
                <a16:creationId xmlns:a16="http://schemas.microsoft.com/office/drawing/2014/main" xmlns="" id="{FB4A1295-EBE2-4541-B8CF-EA8AFD964573}"/>
              </a:ext>
            </a:extLst>
          </p:cNvPr>
          <p:cNvSpPr>
            <a:spLocks noChangeArrowheads="1"/>
          </p:cNvSpPr>
          <p:nvPr/>
        </p:nvSpPr>
        <p:spPr bwMode="auto">
          <a:xfrm>
            <a:off x="3382963" y="3241675"/>
            <a:ext cx="977900"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8" name="Freeform 39">
            <a:extLst>
              <a:ext uri="{FF2B5EF4-FFF2-40B4-BE49-F238E27FC236}">
                <a16:creationId xmlns:a16="http://schemas.microsoft.com/office/drawing/2014/main" xmlns="" id="{E2A789BE-A86A-4C7B-B795-083B864E60D5}"/>
              </a:ext>
            </a:extLst>
          </p:cNvPr>
          <p:cNvSpPr>
            <a:spLocks noChangeArrowheads="1"/>
          </p:cNvSpPr>
          <p:nvPr/>
        </p:nvSpPr>
        <p:spPr bwMode="auto">
          <a:xfrm>
            <a:off x="2881313" y="5514975"/>
            <a:ext cx="1687512" cy="1341438"/>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9" name="Freeform 40">
            <a:extLst>
              <a:ext uri="{FF2B5EF4-FFF2-40B4-BE49-F238E27FC236}">
                <a16:creationId xmlns:a16="http://schemas.microsoft.com/office/drawing/2014/main" xmlns="" id="{3212DBDE-69C1-4ED4-ABCA-3BE02CB56FF0}"/>
              </a:ext>
            </a:extLst>
          </p:cNvPr>
          <p:cNvSpPr>
            <a:spLocks noChangeArrowheads="1"/>
          </p:cNvSpPr>
          <p:nvPr/>
        </p:nvSpPr>
        <p:spPr bwMode="auto">
          <a:xfrm>
            <a:off x="2754313" y="5514975"/>
            <a:ext cx="1814512" cy="1341438"/>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0" name="Freeform 41">
            <a:extLst>
              <a:ext uri="{FF2B5EF4-FFF2-40B4-BE49-F238E27FC236}">
                <a16:creationId xmlns:a16="http://schemas.microsoft.com/office/drawing/2014/main" xmlns="" id="{A6DB5312-D3D1-47C9-92E7-C3C329ED6CDA}"/>
              </a:ext>
            </a:extLst>
          </p:cNvPr>
          <p:cNvSpPr>
            <a:spLocks noChangeArrowheads="1"/>
          </p:cNvSpPr>
          <p:nvPr/>
        </p:nvSpPr>
        <p:spPr bwMode="auto">
          <a:xfrm>
            <a:off x="4067175" y="3776663"/>
            <a:ext cx="1990725" cy="2052637"/>
          </a:xfrm>
          <a:custGeom>
            <a:avLst/>
            <a:gdLst>
              <a:gd name="T0" fmla="*/ 185 w 1254"/>
              <a:gd name="T1" fmla="*/ 61 h 1293"/>
              <a:gd name="T2" fmla="*/ 1254 w 1254"/>
              <a:gd name="T3" fmla="*/ 0 h 1293"/>
              <a:gd name="T4" fmla="*/ 0 w 1254"/>
              <a:gd name="T5" fmla="*/ 1293 h 1293"/>
              <a:gd name="T6" fmla="*/ 185 w 1254"/>
              <a:gd name="T7" fmla="*/ 61 h 1293"/>
            </a:gdLst>
            <a:ahLst/>
            <a:cxnLst>
              <a:cxn ang="0">
                <a:pos x="T0" y="T1"/>
              </a:cxn>
              <a:cxn ang="0">
                <a:pos x="T2" y="T3"/>
              </a:cxn>
              <a:cxn ang="0">
                <a:pos x="T4" y="T5"/>
              </a:cxn>
              <a:cxn ang="0">
                <a:pos x="T6" y="T7"/>
              </a:cxn>
            </a:cxnLst>
            <a:rect l="0" t="0" r="r" b="b"/>
            <a:pathLst>
              <a:path w="1254" h="1293">
                <a:moveTo>
                  <a:pt x="185" y="61"/>
                </a:moveTo>
                <a:lnTo>
                  <a:pt x="1254" y="0"/>
                </a:lnTo>
                <a:lnTo>
                  <a:pt x="0" y="1293"/>
                </a:lnTo>
                <a:lnTo>
                  <a:pt x="185" y="61"/>
                </a:lnTo>
                <a:close/>
              </a:path>
            </a:pathLst>
          </a:custGeom>
          <a:solidFill>
            <a:srgbClr val="7C4E9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1" name="Freeform 42">
            <a:extLst>
              <a:ext uri="{FF2B5EF4-FFF2-40B4-BE49-F238E27FC236}">
                <a16:creationId xmlns:a16="http://schemas.microsoft.com/office/drawing/2014/main" xmlns="" id="{5DBCB908-07D0-471E-B123-9EFE190A5E5E}"/>
              </a:ext>
            </a:extLst>
          </p:cNvPr>
          <p:cNvSpPr>
            <a:spLocks noChangeArrowheads="1"/>
          </p:cNvSpPr>
          <p:nvPr/>
        </p:nvSpPr>
        <p:spPr bwMode="auto">
          <a:xfrm>
            <a:off x="4067175" y="3776663"/>
            <a:ext cx="1990725" cy="3079750"/>
          </a:xfrm>
          <a:custGeom>
            <a:avLst/>
            <a:gdLst>
              <a:gd name="T0" fmla="*/ 316 w 1254"/>
              <a:gd name="T1" fmla="*/ 1940 h 1940"/>
              <a:gd name="T2" fmla="*/ 1254 w 1254"/>
              <a:gd name="T3" fmla="*/ 0 h 1940"/>
              <a:gd name="T4" fmla="*/ 0 w 1254"/>
              <a:gd name="T5" fmla="*/ 1293 h 1940"/>
              <a:gd name="T6" fmla="*/ 316 w 1254"/>
              <a:gd name="T7" fmla="*/ 1940 h 1940"/>
            </a:gdLst>
            <a:ahLst/>
            <a:cxnLst>
              <a:cxn ang="0">
                <a:pos x="T0" y="T1"/>
              </a:cxn>
              <a:cxn ang="0">
                <a:pos x="T2" y="T3"/>
              </a:cxn>
              <a:cxn ang="0">
                <a:pos x="T4" y="T5"/>
              </a:cxn>
              <a:cxn ang="0">
                <a:pos x="T6" y="T7"/>
              </a:cxn>
            </a:cxnLst>
            <a:rect l="0" t="0" r="r" b="b"/>
            <a:pathLst>
              <a:path w="1254" h="1940">
                <a:moveTo>
                  <a:pt x="316" y="1940"/>
                </a:moveTo>
                <a:lnTo>
                  <a:pt x="1254" y="0"/>
                </a:lnTo>
                <a:lnTo>
                  <a:pt x="0" y="1293"/>
                </a:lnTo>
                <a:lnTo>
                  <a:pt x="316" y="1940"/>
                </a:lnTo>
                <a:close/>
              </a:path>
            </a:pathLst>
          </a:custGeom>
          <a:solidFill>
            <a:srgbClr val="52428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2" name="Freeform 43">
            <a:extLst>
              <a:ext uri="{FF2B5EF4-FFF2-40B4-BE49-F238E27FC236}">
                <a16:creationId xmlns:a16="http://schemas.microsoft.com/office/drawing/2014/main" xmlns="" id="{0865E5A7-07CC-49C7-9FC6-71A4C15FAA77}"/>
              </a:ext>
            </a:extLst>
          </p:cNvPr>
          <p:cNvSpPr>
            <a:spLocks noChangeArrowheads="1"/>
          </p:cNvSpPr>
          <p:nvPr/>
        </p:nvSpPr>
        <p:spPr bwMode="auto">
          <a:xfrm>
            <a:off x="1890713" y="2728913"/>
            <a:ext cx="449262"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3" name="Freeform 44">
            <a:extLst>
              <a:ext uri="{FF2B5EF4-FFF2-40B4-BE49-F238E27FC236}">
                <a16:creationId xmlns:a16="http://schemas.microsoft.com/office/drawing/2014/main" xmlns="" id="{84DF2B4B-9647-46E9-8517-2390D6A39719}"/>
              </a:ext>
            </a:extLst>
          </p:cNvPr>
          <p:cNvSpPr>
            <a:spLocks noChangeArrowheads="1"/>
          </p:cNvSpPr>
          <p:nvPr/>
        </p:nvSpPr>
        <p:spPr bwMode="auto">
          <a:xfrm>
            <a:off x="1890713" y="3030538"/>
            <a:ext cx="449262"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4" name="Freeform 45">
            <a:extLst>
              <a:ext uri="{FF2B5EF4-FFF2-40B4-BE49-F238E27FC236}">
                <a16:creationId xmlns:a16="http://schemas.microsoft.com/office/drawing/2014/main" xmlns="" id="{65AFF5D7-91E5-4D21-9961-F6462FDBE491}"/>
              </a:ext>
            </a:extLst>
          </p:cNvPr>
          <p:cNvSpPr>
            <a:spLocks noChangeArrowheads="1"/>
          </p:cNvSpPr>
          <p:nvPr/>
        </p:nvSpPr>
        <p:spPr bwMode="auto">
          <a:xfrm>
            <a:off x="0" y="6107113"/>
            <a:ext cx="650875"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5" name="Freeform 46">
            <a:extLst>
              <a:ext uri="{FF2B5EF4-FFF2-40B4-BE49-F238E27FC236}">
                <a16:creationId xmlns:a16="http://schemas.microsoft.com/office/drawing/2014/main" xmlns="" id="{59D6C8F7-9532-4EC9-AC16-A507E287CC37}"/>
              </a:ext>
            </a:extLst>
          </p:cNvPr>
          <p:cNvSpPr>
            <a:spLocks noChangeArrowheads="1"/>
          </p:cNvSpPr>
          <p:nvPr/>
        </p:nvSpPr>
        <p:spPr bwMode="auto">
          <a:xfrm>
            <a:off x="0" y="3300413"/>
            <a:ext cx="2433638"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6" name="Freeform 47">
            <a:extLst>
              <a:ext uri="{FF2B5EF4-FFF2-40B4-BE49-F238E27FC236}">
                <a16:creationId xmlns:a16="http://schemas.microsoft.com/office/drawing/2014/main" xmlns="" id="{D80C335E-8829-43C3-B744-4E89A39E4E77}"/>
              </a:ext>
            </a:extLst>
          </p:cNvPr>
          <p:cNvSpPr>
            <a:spLocks noChangeArrowheads="1"/>
          </p:cNvSpPr>
          <p:nvPr/>
        </p:nvSpPr>
        <p:spPr bwMode="auto">
          <a:xfrm>
            <a:off x="0" y="2324100"/>
            <a:ext cx="1939925"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7" name="Freeform 48">
            <a:extLst>
              <a:ext uri="{FF2B5EF4-FFF2-40B4-BE49-F238E27FC236}">
                <a16:creationId xmlns:a16="http://schemas.microsoft.com/office/drawing/2014/main" xmlns="" id="{3CD4CF17-11D0-496E-8788-6252105E2AFF}"/>
              </a:ext>
            </a:extLst>
          </p:cNvPr>
          <p:cNvSpPr>
            <a:spLocks noChangeArrowheads="1"/>
          </p:cNvSpPr>
          <p:nvPr/>
        </p:nvSpPr>
        <p:spPr bwMode="auto">
          <a:xfrm>
            <a:off x="0" y="1695450"/>
            <a:ext cx="1939925"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8" name="Freeform 49">
            <a:extLst>
              <a:ext uri="{FF2B5EF4-FFF2-40B4-BE49-F238E27FC236}">
                <a16:creationId xmlns:a16="http://schemas.microsoft.com/office/drawing/2014/main" xmlns="" id="{AF385979-89DA-4C6B-8F1A-F403EF7FD56D}"/>
              </a:ext>
            </a:extLst>
          </p:cNvPr>
          <p:cNvSpPr>
            <a:spLocks noChangeArrowheads="1"/>
          </p:cNvSpPr>
          <p:nvPr/>
        </p:nvSpPr>
        <p:spPr bwMode="auto">
          <a:xfrm>
            <a:off x="7067550" y="4859338"/>
            <a:ext cx="400050" cy="717550"/>
          </a:xfrm>
          <a:custGeom>
            <a:avLst/>
            <a:gdLst>
              <a:gd name="T0" fmla="*/ 47 w 252"/>
              <a:gd name="T1" fmla="*/ 452 h 452"/>
              <a:gd name="T2" fmla="*/ 0 w 252"/>
              <a:gd name="T3" fmla="*/ 0 h 452"/>
              <a:gd name="T4" fmla="*/ 252 w 252"/>
              <a:gd name="T5" fmla="*/ 342 h 452"/>
              <a:gd name="T6" fmla="*/ 47 w 252"/>
              <a:gd name="T7" fmla="*/ 452 h 452"/>
            </a:gdLst>
            <a:ahLst/>
            <a:cxnLst>
              <a:cxn ang="0">
                <a:pos x="T0" y="T1"/>
              </a:cxn>
              <a:cxn ang="0">
                <a:pos x="T2" y="T3"/>
              </a:cxn>
              <a:cxn ang="0">
                <a:pos x="T4" y="T5"/>
              </a:cxn>
              <a:cxn ang="0">
                <a:pos x="T6" y="T7"/>
              </a:cxn>
            </a:cxnLst>
            <a:rect l="0" t="0" r="r" b="b"/>
            <a:pathLst>
              <a:path w="252" h="452">
                <a:moveTo>
                  <a:pt x="47" y="452"/>
                </a:moveTo>
                <a:lnTo>
                  <a:pt x="0" y="0"/>
                </a:lnTo>
                <a:lnTo>
                  <a:pt x="252" y="342"/>
                </a:lnTo>
                <a:lnTo>
                  <a:pt x="47" y="45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9" name="Freeform 50">
            <a:extLst>
              <a:ext uri="{FF2B5EF4-FFF2-40B4-BE49-F238E27FC236}">
                <a16:creationId xmlns:a16="http://schemas.microsoft.com/office/drawing/2014/main" xmlns="" id="{47097A3A-B3CF-4E43-9CBB-3B6969DEDC93}"/>
              </a:ext>
            </a:extLst>
          </p:cNvPr>
          <p:cNvSpPr>
            <a:spLocks noChangeArrowheads="1"/>
          </p:cNvSpPr>
          <p:nvPr/>
        </p:nvSpPr>
        <p:spPr bwMode="auto">
          <a:xfrm>
            <a:off x="7067550" y="4859338"/>
            <a:ext cx="485775" cy="542925"/>
          </a:xfrm>
          <a:custGeom>
            <a:avLst/>
            <a:gdLst>
              <a:gd name="T0" fmla="*/ 0 w 306"/>
              <a:gd name="T1" fmla="*/ 0 h 342"/>
              <a:gd name="T2" fmla="*/ 306 w 306"/>
              <a:gd name="T3" fmla="*/ 108 h 342"/>
              <a:gd name="T4" fmla="*/ 252 w 306"/>
              <a:gd name="T5" fmla="*/ 342 h 342"/>
              <a:gd name="T6" fmla="*/ 0 w 306"/>
              <a:gd name="T7" fmla="*/ 0 h 342"/>
            </a:gdLst>
            <a:ahLst/>
            <a:cxnLst>
              <a:cxn ang="0">
                <a:pos x="T0" y="T1"/>
              </a:cxn>
              <a:cxn ang="0">
                <a:pos x="T2" y="T3"/>
              </a:cxn>
              <a:cxn ang="0">
                <a:pos x="T4" y="T5"/>
              </a:cxn>
              <a:cxn ang="0">
                <a:pos x="T6" y="T7"/>
              </a:cxn>
            </a:cxnLst>
            <a:rect l="0" t="0" r="r" b="b"/>
            <a:pathLst>
              <a:path w="306" h="342">
                <a:moveTo>
                  <a:pt x="0" y="0"/>
                </a:moveTo>
                <a:lnTo>
                  <a:pt x="306" y="108"/>
                </a:lnTo>
                <a:lnTo>
                  <a:pt x="252" y="342"/>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20" name="Freeform 51">
            <a:extLst>
              <a:ext uri="{FF2B5EF4-FFF2-40B4-BE49-F238E27FC236}">
                <a16:creationId xmlns:a16="http://schemas.microsoft.com/office/drawing/2014/main" xmlns="" id="{28CA249A-0952-4870-83BC-A82A0C693B56}"/>
              </a:ext>
            </a:extLst>
          </p:cNvPr>
          <p:cNvSpPr>
            <a:spLocks noChangeArrowheads="1"/>
          </p:cNvSpPr>
          <p:nvPr/>
        </p:nvSpPr>
        <p:spPr bwMode="auto">
          <a:xfrm>
            <a:off x="7934325" y="2867025"/>
            <a:ext cx="1258888" cy="2062163"/>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21" name="Freeform 52">
            <a:extLst>
              <a:ext uri="{FF2B5EF4-FFF2-40B4-BE49-F238E27FC236}">
                <a16:creationId xmlns:a16="http://schemas.microsoft.com/office/drawing/2014/main" xmlns="" id="{4E44216A-ACB3-4ED0-85F6-C377CB21C200}"/>
              </a:ext>
            </a:extLst>
          </p:cNvPr>
          <p:cNvSpPr>
            <a:spLocks noChangeArrowheads="1"/>
          </p:cNvSpPr>
          <p:nvPr/>
        </p:nvSpPr>
        <p:spPr bwMode="auto">
          <a:xfrm>
            <a:off x="8124825" y="4724400"/>
            <a:ext cx="1068388" cy="2132013"/>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22" name="Freeform 53">
            <a:extLst>
              <a:ext uri="{FF2B5EF4-FFF2-40B4-BE49-F238E27FC236}">
                <a16:creationId xmlns:a16="http://schemas.microsoft.com/office/drawing/2014/main" xmlns="" id="{AD897B83-2F01-4F95-B10B-43D41C5107C3}"/>
              </a:ext>
            </a:extLst>
          </p:cNvPr>
          <p:cNvSpPr>
            <a:spLocks noChangeArrowheads="1"/>
          </p:cNvSpPr>
          <p:nvPr/>
        </p:nvSpPr>
        <p:spPr bwMode="auto">
          <a:xfrm>
            <a:off x="7616825" y="4929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23" name="Freeform 54">
            <a:extLst>
              <a:ext uri="{FF2B5EF4-FFF2-40B4-BE49-F238E27FC236}">
                <a16:creationId xmlns:a16="http://schemas.microsoft.com/office/drawing/2014/main" xmlns="" id="{3052BD44-E7BE-4C87-A69F-2BF89F95744D}"/>
              </a:ext>
            </a:extLst>
          </p:cNvPr>
          <p:cNvSpPr>
            <a:spLocks noChangeArrowheads="1"/>
          </p:cNvSpPr>
          <p:nvPr/>
        </p:nvSpPr>
        <p:spPr bwMode="auto">
          <a:xfrm>
            <a:off x="7616825" y="5878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24" name="Freeform 55">
            <a:extLst>
              <a:ext uri="{FF2B5EF4-FFF2-40B4-BE49-F238E27FC236}">
                <a16:creationId xmlns:a16="http://schemas.microsoft.com/office/drawing/2014/main" xmlns="" id="{4652E2C5-5398-40F3-9233-FBD1FF0B11DF}"/>
              </a:ext>
            </a:extLst>
          </p:cNvPr>
          <p:cNvSpPr>
            <a:spLocks noChangeArrowheads="1"/>
          </p:cNvSpPr>
          <p:nvPr/>
        </p:nvSpPr>
        <p:spPr bwMode="auto">
          <a:xfrm>
            <a:off x="6677025" y="5878513"/>
            <a:ext cx="954088" cy="977900"/>
          </a:xfrm>
          <a:custGeom>
            <a:avLst/>
            <a:gdLst>
              <a:gd name="T0" fmla="*/ 592 w 601"/>
              <a:gd name="T1" fmla="*/ 0 h 616"/>
              <a:gd name="T2" fmla="*/ 0 w 601"/>
              <a:gd name="T3" fmla="*/ 616 h 616"/>
              <a:gd name="T4" fmla="*/ 601 w 601"/>
              <a:gd name="T5" fmla="*/ 362 h 616"/>
              <a:gd name="T6" fmla="*/ 592 w 601"/>
              <a:gd name="T7" fmla="*/ 0 h 616"/>
            </a:gdLst>
            <a:ahLst/>
            <a:cxnLst>
              <a:cxn ang="0">
                <a:pos x="T0" y="T1"/>
              </a:cxn>
              <a:cxn ang="0">
                <a:pos x="T2" y="T3"/>
              </a:cxn>
              <a:cxn ang="0">
                <a:pos x="T4" y="T5"/>
              </a:cxn>
              <a:cxn ang="0">
                <a:pos x="T6" y="T7"/>
              </a:cxn>
            </a:cxnLst>
            <a:rect l="0" t="0" r="r" b="b"/>
            <a:pathLst>
              <a:path w="601" h="616">
                <a:moveTo>
                  <a:pt x="592" y="0"/>
                </a:moveTo>
                <a:lnTo>
                  <a:pt x="0" y="616"/>
                </a:lnTo>
                <a:lnTo>
                  <a:pt x="601" y="362"/>
                </a:lnTo>
                <a:lnTo>
                  <a:pt x="592"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25" name="Freeform 56">
            <a:extLst>
              <a:ext uri="{FF2B5EF4-FFF2-40B4-BE49-F238E27FC236}">
                <a16:creationId xmlns:a16="http://schemas.microsoft.com/office/drawing/2014/main" xmlns="" id="{073FFCC1-F81A-44F3-83AE-3F4AFA9534BB}"/>
              </a:ext>
            </a:extLst>
          </p:cNvPr>
          <p:cNvSpPr>
            <a:spLocks noChangeArrowheads="1"/>
          </p:cNvSpPr>
          <p:nvPr/>
        </p:nvSpPr>
        <p:spPr bwMode="auto">
          <a:xfrm>
            <a:off x="5316538" y="5878513"/>
            <a:ext cx="2300287" cy="977900"/>
          </a:xfrm>
          <a:custGeom>
            <a:avLst/>
            <a:gdLst>
              <a:gd name="T0" fmla="*/ 0 w 1449"/>
              <a:gd name="T1" fmla="*/ 616 h 616"/>
              <a:gd name="T2" fmla="*/ 1449 w 1449"/>
              <a:gd name="T3" fmla="*/ 0 h 616"/>
              <a:gd name="T4" fmla="*/ 857 w 1449"/>
              <a:gd name="T5" fmla="*/ 616 h 616"/>
              <a:gd name="T6" fmla="*/ 0 w 1449"/>
              <a:gd name="T7" fmla="*/ 616 h 616"/>
            </a:gdLst>
            <a:ahLst/>
            <a:cxnLst>
              <a:cxn ang="0">
                <a:pos x="T0" y="T1"/>
              </a:cxn>
              <a:cxn ang="0">
                <a:pos x="T2" y="T3"/>
              </a:cxn>
              <a:cxn ang="0">
                <a:pos x="T4" y="T5"/>
              </a:cxn>
              <a:cxn ang="0">
                <a:pos x="T6" y="T7"/>
              </a:cxn>
            </a:cxnLst>
            <a:rect l="0" t="0" r="r" b="b"/>
            <a:pathLst>
              <a:path w="1449" h="616">
                <a:moveTo>
                  <a:pt x="0" y="616"/>
                </a:moveTo>
                <a:lnTo>
                  <a:pt x="1449" y="0"/>
                </a:lnTo>
                <a:lnTo>
                  <a:pt x="857" y="616"/>
                </a:lnTo>
                <a:lnTo>
                  <a:pt x="0" y="616"/>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26" name="Freeform 57">
            <a:extLst>
              <a:ext uri="{FF2B5EF4-FFF2-40B4-BE49-F238E27FC236}">
                <a16:creationId xmlns:a16="http://schemas.microsoft.com/office/drawing/2014/main" xmlns="" id="{32B2E1B8-F0BB-4D4E-B480-600559174630}"/>
              </a:ext>
            </a:extLst>
          </p:cNvPr>
          <p:cNvSpPr>
            <a:spLocks noChangeArrowheads="1"/>
          </p:cNvSpPr>
          <p:nvPr/>
        </p:nvSpPr>
        <p:spPr bwMode="auto">
          <a:xfrm>
            <a:off x="6677025" y="6453188"/>
            <a:ext cx="2173288" cy="403225"/>
          </a:xfrm>
          <a:custGeom>
            <a:avLst/>
            <a:gdLst>
              <a:gd name="T0" fmla="*/ 1369 w 1369"/>
              <a:gd name="T1" fmla="*/ 254 h 254"/>
              <a:gd name="T2" fmla="*/ 0 w 1369"/>
              <a:gd name="T3" fmla="*/ 254 h 254"/>
              <a:gd name="T4" fmla="*/ 601 w 1369"/>
              <a:gd name="T5" fmla="*/ 0 h 254"/>
              <a:gd name="T6" fmla="*/ 1369 w 1369"/>
              <a:gd name="T7" fmla="*/ 254 h 254"/>
            </a:gdLst>
            <a:ahLst/>
            <a:cxnLst>
              <a:cxn ang="0">
                <a:pos x="T0" y="T1"/>
              </a:cxn>
              <a:cxn ang="0">
                <a:pos x="T2" y="T3"/>
              </a:cxn>
              <a:cxn ang="0">
                <a:pos x="T4" y="T5"/>
              </a:cxn>
              <a:cxn ang="0">
                <a:pos x="T6" y="T7"/>
              </a:cxn>
            </a:cxnLst>
            <a:rect l="0" t="0" r="r" b="b"/>
            <a:pathLst>
              <a:path w="1369" h="254">
                <a:moveTo>
                  <a:pt x="1369" y="254"/>
                </a:moveTo>
                <a:lnTo>
                  <a:pt x="0" y="254"/>
                </a:lnTo>
                <a:lnTo>
                  <a:pt x="601" y="0"/>
                </a:lnTo>
                <a:lnTo>
                  <a:pt x="1369" y="254"/>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27" name="Freeform 58">
            <a:extLst>
              <a:ext uri="{FF2B5EF4-FFF2-40B4-BE49-F238E27FC236}">
                <a16:creationId xmlns:a16="http://schemas.microsoft.com/office/drawing/2014/main" xmlns="" id="{D9BE2A0F-428C-4066-B1AE-3FB7299DC711}"/>
              </a:ext>
            </a:extLst>
          </p:cNvPr>
          <p:cNvSpPr>
            <a:spLocks noChangeArrowheads="1"/>
          </p:cNvSpPr>
          <p:nvPr/>
        </p:nvSpPr>
        <p:spPr bwMode="auto">
          <a:xfrm>
            <a:off x="8850313" y="5661025"/>
            <a:ext cx="976312" cy="1195388"/>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28" name="Freeform 59">
            <a:extLst>
              <a:ext uri="{FF2B5EF4-FFF2-40B4-BE49-F238E27FC236}">
                <a16:creationId xmlns:a16="http://schemas.microsoft.com/office/drawing/2014/main" xmlns="" id="{431121AD-2F58-4430-8AC4-2C29D578FF68}"/>
              </a:ext>
            </a:extLst>
          </p:cNvPr>
          <p:cNvSpPr>
            <a:spLocks noChangeArrowheads="1"/>
          </p:cNvSpPr>
          <p:nvPr/>
        </p:nvSpPr>
        <p:spPr bwMode="auto">
          <a:xfrm>
            <a:off x="7934325" y="2867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29" name="Freeform 60">
            <a:extLst>
              <a:ext uri="{FF2B5EF4-FFF2-40B4-BE49-F238E27FC236}">
                <a16:creationId xmlns:a16="http://schemas.microsoft.com/office/drawing/2014/main" xmlns="" id="{EEA57FA0-9B3F-4623-B130-7EFB1672CA02}"/>
              </a:ext>
            </a:extLst>
          </p:cNvPr>
          <p:cNvSpPr>
            <a:spLocks noChangeArrowheads="1"/>
          </p:cNvSpPr>
          <p:nvPr/>
        </p:nvSpPr>
        <p:spPr bwMode="auto">
          <a:xfrm>
            <a:off x="9453563" y="4056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30" name="Freeform 61">
            <a:extLst>
              <a:ext uri="{FF2B5EF4-FFF2-40B4-BE49-F238E27FC236}">
                <a16:creationId xmlns:a16="http://schemas.microsoft.com/office/drawing/2014/main" xmlns="" id="{B51008F9-05F7-45C2-8F3C-35082167D742}"/>
              </a:ext>
            </a:extLst>
          </p:cNvPr>
          <p:cNvSpPr>
            <a:spLocks noChangeArrowheads="1"/>
          </p:cNvSpPr>
          <p:nvPr/>
        </p:nvSpPr>
        <p:spPr bwMode="auto">
          <a:xfrm>
            <a:off x="9453563" y="2668588"/>
            <a:ext cx="998537"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31" name="Freeform 62">
            <a:extLst>
              <a:ext uri="{FF2B5EF4-FFF2-40B4-BE49-F238E27FC236}">
                <a16:creationId xmlns:a16="http://schemas.microsoft.com/office/drawing/2014/main" xmlns="" id="{B46818A3-FBBB-4B07-AF6B-83BA540CC7D3}"/>
              </a:ext>
            </a:extLst>
          </p:cNvPr>
          <p:cNvSpPr>
            <a:spLocks noChangeArrowheads="1"/>
          </p:cNvSpPr>
          <p:nvPr/>
        </p:nvSpPr>
        <p:spPr bwMode="auto">
          <a:xfrm>
            <a:off x="9974263" y="2668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32" name="Freeform 63">
            <a:extLst>
              <a:ext uri="{FF2B5EF4-FFF2-40B4-BE49-F238E27FC236}">
                <a16:creationId xmlns:a16="http://schemas.microsoft.com/office/drawing/2014/main" xmlns="" id="{C3D99C68-51BA-4325-AA89-7AA54508BB41}"/>
              </a:ext>
            </a:extLst>
          </p:cNvPr>
          <p:cNvSpPr>
            <a:spLocks noChangeArrowheads="1"/>
          </p:cNvSpPr>
          <p:nvPr/>
        </p:nvSpPr>
        <p:spPr bwMode="auto">
          <a:xfrm>
            <a:off x="9974263" y="2665413"/>
            <a:ext cx="2224087"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33" name="Freeform 64">
            <a:extLst>
              <a:ext uri="{FF2B5EF4-FFF2-40B4-BE49-F238E27FC236}">
                <a16:creationId xmlns:a16="http://schemas.microsoft.com/office/drawing/2014/main" xmlns="" id="{1700AAD8-485C-476E-9768-1E0CE2A6CBB1}"/>
              </a:ext>
            </a:extLst>
          </p:cNvPr>
          <p:cNvSpPr>
            <a:spLocks noChangeArrowheads="1"/>
          </p:cNvSpPr>
          <p:nvPr/>
        </p:nvSpPr>
        <p:spPr bwMode="auto">
          <a:xfrm>
            <a:off x="9988550" y="2665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34" name="Freeform 65">
            <a:extLst>
              <a:ext uri="{FF2B5EF4-FFF2-40B4-BE49-F238E27FC236}">
                <a16:creationId xmlns:a16="http://schemas.microsoft.com/office/drawing/2014/main" xmlns="" id="{9037D600-134A-486E-9852-E09FBD27D93E}"/>
              </a:ext>
            </a:extLst>
          </p:cNvPr>
          <p:cNvSpPr>
            <a:spLocks noChangeArrowheads="1"/>
          </p:cNvSpPr>
          <p:nvPr/>
        </p:nvSpPr>
        <p:spPr bwMode="auto">
          <a:xfrm>
            <a:off x="11498263" y="4686300"/>
            <a:ext cx="700087" cy="2170113"/>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35" name="Freeform 66">
            <a:extLst>
              <a:ext uri="{FF2B5EF4-FFF2-40B4-BE49-F238E27FC236}">
                <a16:creationId xmlns:a16="http://schemas.microsoft.com/office/drawing/2014/main" xmlns="" id="{7B02C0B4-D2A8-4524-8237-8DF6E74DE1B7}"/>
              </a:ext>
            </a:extLst>
          </p:cNvPr>
          <p:cNvSpPr>
            <a:spLocks noChangeArrowheads="1"/>
          </p:cNvSpPr>
          <p:nvPr/>
        </p:nvSpPr>
        <p:spPr bwMode="auto">
          <a:xfrm>
            <a:off x="10453688" y="4530725"/>
            <a:ext cx="1744662" cy="2325688"/>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36" name="Freeform 67">
            <a:extLst>
              <a:ext uri="{FF2B5EF4-FFF2-40B4-BE49-F238E27FC236}">
                <a16:creationId xmlns:a16="http://schemas.microsoft.com/office/drawing/2014/main" xmlns="" id="{EE17BB4B-39C3-40AE-ACCF-FF24F09D7AE9}"/>
              </a:ext>
            </a:extLst>
          </p:cNvPr>
          <p:cNvSpPr>
            <a:spLocks noChangeArrowheads="1"/>
          </p:cNvSpPr>
          <p:nvPr/>
        </p:nvSpPr>
        <p:spPr bwMode="auto">
          <a:xfrm>
            <a:off x="9483725" y="4530725"/>
            <a:ext cx="1755775" cy="2325688"/>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37" name="Freeform 68">
            <a:extLst>
              <a:ext uri="{FF2B5EF4-FFF2-40B4-BE49-F238E27FC236}">
                <a16:creationId xmlns:a16="http://schemas.microsoft.com/office/drawing/2014/main" xmlns="" id="{48EA48A1-125A-4C5D-94FE-BC3A07B5B053}"/>
              </a:ext>
            </a:extLst>
          </p:cNvPr>
          <p:cNvSpPr>
            <a:spLocks noChangeArrowheads="1"/>
          </p:cNvSpPr>
          <p:nvPr/>
        </p:nvSpPr>
        <p:spPr bwMode="auto">
          <a:xfrm>
            <a:off x="9483725" y="5661025"/>
            <a:ext cx="1181100" cy="1195388"/>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38" name="Freeform 69">
            <a:extLst>
              <a:ext uri="{FF2B5EF4-FFF2-40B4-BE49-F238E27FC236}">
                <a16:creationId xmlns:a16="http://schemas.microsoft.com/office/drawing/2014/main" xmlns="" id="{39394188-0FF7-4D88-8C16-A249A2790140}"/>
              </a:ext>
            </a:extLst>
          </p:cNvPr>
          <p:cNvSpPr>
            <a:spLocks noChangeArrowheads="1"/>
          </p:cNvSpPr>
          <p:nvPr/>
        </p:nvSpPr>
        <p:spPr bwMode="auto">
          <a:xfrm>
            <a:off x="8850313" y="4724400"/>
            <a:ext cx="633412" cy="2132013"/>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39" name="Freeform 70">
            <a:extLst>
              <a:ext uri="{FF2B5EF4-FFF2-40B4-BE49-F238E27FC236}">
                <a16:creationId xmlns:a16="http://schemas.microsoft.com/office/drawing/2014/main" xmlns="" id="{F7745288-282F-4D23-8F28-CE574CD57E2A}"/>
              </a:ext>
            </a:extLst>
          </p:cNvPr>
          <p:cNvSpPr>
            <a:spLocks noChangeArrowheads="1"/>
          </p:cNvSpPr>
          <p:nvPr/>
        </p:nvSpPr>
        <p:spPr bwMode="auto">
          <a:xfrm>
            <a:off x="9193213" y="4056063"/>
            <a:ext cx="290512"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40" name="Freeform 71">
            <a:extLst>
              <a:ext uri="{FF2B5EF4-FFF2-40B4-BE49-F238E27FC236}">
                <a16:creationId xmlns:a16="http://schemas.microsoft.com/office/drawing/2014/main" xmlns="" id="{8C7D7575-3928-4A83-9FD6-D0ACA5D7D270}"/>
              </a:ext>
            </a:extLst>
          </p:cNvPr>
          <p:cNvSpPr>
            <a:spLocks noChangeArrowheads="1"/>
          </p:cNvSpPr>
          <p:nvPr/>
        </p:nvSpPr>
        <p:spPr bwMode="auto">
          <a:xfrm>
            <a:off x="4014788" y="3222625"/>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41" name="Freeform 72">
            <a:extLst>
              <a:ext uri="{FF2B5EF4-FFF2-40B4-BE49-F238E27FC236}">
                <a16:creationId xmlns:a16="http://schemas.microsoft.com/office/drawing/2014/main" xmlns="" id="{9D84149F-A653-4263-AA66-308642725ACB}"/>
              </a:ext>
            </a:extLst>
          </p:cNvPr>
          <p:cNvSpPr>
            <a:spLocks noChangeArrowheads="1"/>
          </p:cNvSpPr>
          <p:nvPr/>
        </p:nvSpPr>
        <p:spPr bwMode="auto">
          <a:xfrm>
            <a:off x="4014788" y="3408363"/>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42" name="Freeform 73">
            <a:extLst>
              <a:ext uri="{FF2B5EF4-FFF2-40B4-BE49-F238E27FC236}">
                <a16:creationId xmlns:a16="http://schemas.microsoft.com/office/drawing/2014/main" xmlns="" id="{B0CAF0A6-0B4D-429C-9742-9E20CD125799}"/>
              </a:ext>
            </a:extLst>
          </p:cNvPr>
          <p:cNvSpPr>
            <a:spLocks noChangeArrowheads="1"/>
          </p:cNvSpPr>
          <p:nvPr/>
        </p:nvSpPr>
        <p:spPr bwMode="auto">
          <a:xfrm>
            <a:off x="6872288" y="4678363"/>
            <a:ext cx="415925" cy="782637"/>
          </a:xfrm>
          <a:custGeom>
            <a:avLst/>
            <a:gdLst>
              <a:gd name="T0" fmla="*/ 49 w 262"/>
              <a:gd name="T1" fmla="*/ 493 h 493"/>
              <a:gd name="T2" fmla="*/ 0 w 262"/>
              <a:gd name="T3" fmla="*/ 0 h 493"/>
              <a:gd name="T4" fmla="*/ 262 w 262"/>
              <a:gd name="T5" fmla="*/ 374 h 493"/>
              <a:gd name="T6" fmla="*/ 49 w 262"/>
              <a:gd name="T7" fmla="*/ 493 h 493"/>
            </a:gdLst>
            <a:ahLst/>
            <a:cxnLst>
              <a:cxn ang="0">
                <a:pos x="T0" y="T1"/>
              </a:cxn>
              <a:cxn ang="0">
                <a:pos x="T2" y="T3"/>
              </a:cxn>
              <a:cxn ang="0">
                <a:pos x="T4" y="T5"/>
              </a:cxn>
              <a:cxn ang="0">
                <a:pos x="T6" y="T7"/>
              </a:cxn>
            </a:cxnLst>
            <a:rect l="0" t="0" r="r" b="b"/>
            <a:pathLst>
              <a:path w="262" h="493">
                <a:moveTo>
                  <a:pt x="49" y="493"/>
                </a:moveTo>
                <a:lnTo>
                  <a:pt x="0" y="0"/>
                </a:lnTo>
                <a:lnTo>
                  <a:pt x="262" y="374"/>
                </a:lnTo>
                <a:lnTo>
                  <a:pt x="49" y="493"/>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43" name="Freeform 74">
            <a:extLst>
              <a:ext uri="{FF2B5EF4-FFF2-40B4-BE49-F238E27FC236}">
                <a16:creationId xmlns:a16="http://schemas.microsoft.com/office/drawing/2014/main" xmlns="" id="{E6734765-C781-40E4-AEC2-36D92DB021E8}"/>
              </a:ext>
            </a:extLst>
          </p:cNvPr>
          <p:cNvSpPr>
            <a:spLocks noChangeArrowheads="1"/>
          </p:cNvSpPr>
          <p:nvPr/>
        </p:nvSpPr>
        <p:spPr bwMode="auto">
          <a:xfrm>
            <a:off x="6872288" y="4678363"/>
            <a:ext cx="504825" cy="593725"/>
          </a:xfrm>
          <a:custGeom>
            <a:avLst/>
            <a:gdLst>
              <a:gd name="T0" fmla="*/ 0 w 318"/>
              <a:gd name="T1" fmla="*/ 0 h 374"/>
              <a:gd name="T2" fmla="*/ 318 w 318"/>
              <a:gd name="T3" fmla="*/ 119 h 374"/>
              <a:gd name="T4" fmla="*/ 262 w 318"/>
              <a:gd name="T5" fmla="*/ 374 h 374"/>
              <a:gd name="T6" fmla="*/ 0 w 318"/>
              <a:gd name="T7" fmla="*/ 0 h 374"/>
            </a:gdLst>
            <a:ahLst/>
            <a:cxnLst>
              <a:cxn ang="0">
                <a:pos x="T0" y="T1"/>
              </a:cxn>
              <a:cxn ang="0">
                <a:pos x="T2" y="T3"/>
              </a:cxn>
              <a:cxn ang="0">
                <a:pos x="T4" y="T5"/>
              </a:cxn>
              <a:cxn ang="0">
                <a:pos x="T6" y="T7"/>
              </a:cxn>
            </a:cxnLst>
            <a:rect l="0" t="0" r="r" b="b"/>
            <a:pathLst>
              <a:path w="318" h="374">
                <a:moveTo>
                  <a:pt x="0" y="0"/>
                </a:moveTo>
                <a:lnTo>
                  <a:pt x="318" y="119"/>
                </a:lnTo>
                <a:lnTo>
                  <a:pt x="262" y="374"/>
                </a:lnTo>
                <a:lnTo>
                  <a:pt x="0" y="0"/>
                </a:lnTo>
                <a:close/>
              </a:path>
            </a:pathLst>
          </a:custGeom>
          <a:solidFill>
            <a:srgbClr val="7451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44" name="Freeform 75">
            <a:extLst>
              <a:ext uri="{FF2B5EF4-FFF2-40B4-BE49-F238E27FC236}">
                <a16:creationId xmlns:a16="http://schemas.microsoft.com/office/drawing/2014/main" xmlns="" id="{6264A872-FB5F-4A88-A22B-8066A2CCFBCF}"/>
              </a:ext>
            </a:extLst>
          </p:cNvPr>
          <p:cNvSpPr>
            <a:spLocks noChangeArrowheads="1"/>
          </p:cNvSpPr>
          <p:nvPr/>
        </p:nvSpPr>
        <p:spPr bwMode="auto">
          <a:xfrm>
            <a:off x="7772400" y="2506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45" name="Freeform 76">
            <a:extLst>
              <a:ext uri="{FF2B5EF4-FFF2-40B4-BE49-F238E27FC236}">
                <a16:creationId xmlns:a16="http://schemas.microsoft.com/office/drawing/2014/main" xmlns="" id="{028C210F-4957-431D-A81D-89629D9B14FE}"/>
              </a:ext>
            </a:extLst>
          </p:cNvPr>
          <p:cNvSpPr>
            <a:spLocks noChangeArrowheads="1"/>
          </p:cNvSpPr>
          <p:nvPr/>
        </p:nvSpPr>
        <p:spPr bwMode="auto">
          <a:xfrm>
            <a:off x="7970838" y="4532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46" name="Freeform 77">
            <a:extLst>
              <a:ext uri="{FF2B5EF4-FFF2-40B4-BE49-F238E27FC236}">
                <a16:creationId xmlns:a16="http://schemas.microsoft.com/office/drawing/2014/main" xmlns="" id="{40587A8B-4F32-40E7-8A2E-C6DEFA36F7FC}"/>
              </a:ext>
            </a:extLst>
          </p:cNvPr>
          <p:cNvSpPr>
            <a:spLocks noChangeArrowheads="1"/>
          </p:cNvSpPr>
          <p:nvPr/>
        </p:nvSpPr>
        <p:spPr bwMode="auto">
          <a:xfrm>
            <a:off x="7442200" y="4756150"/>
            <a:ext cx="1279525" cy="2100263"/>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47" name="Freeform 78">
            <a:extLst>
              <a:ext uri="{FF2B5EF4-FFF2-40B4-BE49-F238E27FC236}">
                <a16:creationId xmlns:a16="http://schemas.microsoft.com/office/drawing/2014/main" xmlns="" id="{3C4B17E8-BE2F-4E6F-851C-468C119FEFC9}"/>
              </a:ext>
            </a:extLst>
          </p:cNvPr>
          <p:cNvSpPr>
            <a:spLocks noChangeArrowheads="1"/>
          </p:cNvSpPr>
          <p:nvPr/>
        </p:nvSpPr>
        <p:spPr bwMode="auto">
          <a:xfrm>
            <a:off x="7442200" y="5789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48" name="Freeform 79">
            <a:extLst>
              <a:ext uri="{FF2B5EF4-FFF2-40B4-BE49-F238E27FC236}">
                <a16:creationId xmlns:a16="http://schemas.microsoft.com/office/drawing/2014/main" xmlns="" id="{94FA6006-7EB5-406A-A55D-29AA0CFF1DC0}"/>
              </a:ext>
            </a:extLst>
          </p:cNvPr>
          <p:cNvSpPr>
            <a:spLocks noChangeArrowheads="1"/>
          </p:cNvSpPr>
          <p:nvPr/>
        </p:nvSpPr>
        <p:spPr bwMode="auto">
          <a:xfrm>
            <a:off x="6467475" y="5789613"/>
            <a:ext cx="990600" cy="1066800"/>
          </a:xfrm>
          <a:custGeom>
            <a:avLst/>
            <a:gdLst>
              <a:gd name="T0" fmla="*/ 614 w 624"/>
              <a:gd name="T1" fmla="*/ 0 h 672"/>
              <a:gd name="T2" fmla="*/ 0 w 624"/>
              <a:gd name="T3" fmla="*/ 672 h 672"/>
              <a:gd name="T4" fmla="*/ 624 w 624"/>
              <a:gd name="T5" fmla="*/ 396 h 672"/>
              <a:gd name="T6" fmla="*/ 614 w 624"/>
              <a:gd name="T7" fmla="*/ 0 h 672"/>
            </a:gdLst>
            <a:ahLst/>
            <a:cxnLst>
              <a:cxn ang="0">
                <a:pos x="T0" y="T1"/>
              </a:cxn>
              <a:cxn ang="0">
                <a:pos x="T2" y="T3"/>
              </a:cxn>
              <a:cxn ang="0">
                <a:pos x="T4" y="T5"/>
              </a:cxn>
              <a:cxn ang="0">
                <a:pos x="T6" y="T7"/>
              </a:cxn>
            </a:cxnLst>
            <a:rect l="0" t="0" r="r" b="b"/>
            <a:pathLst>
              <a:path w="624" h="672">
                <a:moveTo>
                  <a:pt x="614" y="0"/>
                </a:moveTo>
                <a:lnTo>
                  <a:pt x="0" y="672"/>
                </a:lnTo>
                <a:lnTo>
                  <a:pt x="624" y="396"/>
                </a:lnTo>
                <a:lnTo>
                  <a:pt x="614" y="0"/>
                </a:lnTo>
                <a:close/>
              </a:path>
            </a:pathLst>
          </a:custGeom>
          <a:solidFill>
            <a:srgbClr val="424C9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49" name="Freeform 80">
            <a:extLst>
              <a:ext uri="{FF2B5EF4-FFF2-40B4-BE49-F238E27FC236}">
                <a16:creationId xmlns:a16="http://schemas.microsoft.com/office/drawing/2014/main" xmlns="" id="{6AA0521C-33EC-4ACA-B47E-7950119F8B88}"/>
              </a:ext>
            </a:extLst>
          </p:cNvPr>
          <p:cNvSpPr>
            <a:spLocks noChangeArrowheads="1"/>
          </p:cNvSpPr>
          <p:nvPr/>
        </p:nvSpPr>
        <p:spPr bwMode="auto">
          <a:xfrm>
            <a:off x="5056188" y="5789613"/>
            <a:ext cx="2386012" cy="1066800"/>
          </a:xfrm>
          <a:custGeom>
            <a:avLst/>
            <a:gdLst>
              <a:gd name="T0" fmla="*/ 0 w 1503"/>
              <a:gd name="T1" fmla="*/ 672 h 672"/>
              <a:gd name="T2" fmla="*/ 1503 w 1503"/>
              <a:gd name="T3" fmla="*/ 0 h 672"/>
              <a:gd name="T4" fmla="*/ 889 w 1503"/>
              <a:gd name="T5" fmla="*/ 672 h 672"/>
              <a:gd name="T6" fmla="*/ 0 w 1503"/>
              <a:gd name="T7" fmla="*/ 672 h 672"/>
            </a:gdLst>
            <a:ahLst/>
            <a:cxnLst>
              <a:cxn ang="0">
                <a:pos x="T0" y="T1"/>
              </a:cxn>
              <a:cxn ang="0">
                <a:pos x="T2" y="T3"/>
              </a:cxn>
              <a:cxn ang="0">
                <a:pos x="T4" y="T5"/>
              </a:cxn>
              <a:cxn ang="0">
                <a:pos x="T6" y="T7"/>
              </a:cxn>
            </a:cxnLst>
            <a:rect l="0" t="0" r="r" b="b"/>
            <a:pathLst>
              <a:path w="1503" h="672">
                <a:moveTo>
                  <a:pt x="0" y="672"/>
                </a:moveTo>
                <a:lnTo>
                  <a:pt x="1503" y="0"/>
                </a:lnTo>
                <a:lnTo>
                  <a:pt x="889" y="672"/>
                </a:lnTo>
                <a:lnTo>
                  <a:pt x="0" y="672"/>
                </a:lnTo>
                <a:close/>
              </a:path>
            </a:pathLst>
          </a:custGeom>
          <a:solidFill>
            <a:srgbClr val="69388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50" name="Freeform 81">
            <a:extLst>
              <a:ext uri="{FF2B5EF4-FFF2-40B4-BE49-F238E27FC236}">
                <a16:creationId xmlns:a16="http://schemas.microsoft.com/office/drawing/2014/main" xmlns="" id="{AA336330-B622-4DE0-BC0C-F2D31596DFE6}"/>
              </a:ext>
            </a:extLst>
          </p:cNvPr>
          <p:cNvSpPr>
            <a:spLocks noChangeArrowheads="1"/>
          </p:cNvSpPr>
          <p:nvPr/>
        </p:nvSpPr>
        <p:spPr bwMode="auto">
          <a:xfrm>
            <a:off x="6467475" y="6418263"/>
            <a:ext cx="2254250" cy="438150"/>
          </a:xfrm>
          <a:custGeom>
            <a:avLst/>
            <a:gdLst>
              <a:gd name="T0" fmla="*/ 1420 w 1420"/>
              <a:gd name="T1" fmla="*/ 276 h 276"/>
              <a:gd name="T2" fmla="*/ 0 w 1420"/>
              <a:gd name="T3" fmla="*/ 276 h 276"/>
              <a:gd name="T4" fmla="*/ 624 w 1420"/>
              <a:gd name="T5" fmla="*/ 0 h 276"/>
              <a:gd name="T6" fmla="*/ 1420 w 1420"/>
              <a:gd name="T7" fmla="*/ 276 h 276"/>
            </a:gdLst>
            <a:ahLst/>
            <a:cxnLst>
              <a:cxn ang="0">
                <a:pos x="T0" y="T1"/>
              </a:cxn>
              <a:cxn ang="0">
                <a:pos x="T2" y="T3"/>
              </a:cxn>
              <a:cxn ang="0">
                <a:pos x="T4" y="T5"/>
              </a:cxn>
              <a:cxn ang="0">
                <a:pos x="T6" y="T7"/>
              </a:cxn>
            </a:cxnLst>
            <a:rect l="0" t="0" r="r" b="b"/>
            <a:pathLst>
              <a:path w="1420" h="276">
                <a:moveTo>
                  <a:pt x="1420" y="276"/>
                </a:moveTo>
                <a:lnTo>
                  <a:pt x="0" y="276"/>
                </a:lnTo>
                <a:lnTo>
                  <a:pt x="624" y="0"/>
                </a:lnTo>
                <a:lnTo>
                  <a:pt x="1420" y="276"/>
                </a:lnTo>
                <a:close/>
              </a:path>
            </a:pathLst>
          </a:custGeom>
          <a:solidFill>
            <a:srgbClr val="2933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51" name="Freeform 82">
            <a:extLst>
              <a:ext uri="{FF2B5EF4-FFF2-40B4-BE49-F238E27FC236}">
                <a16:creationId xmlns:a16="http://schemas.microsoft.com/office/drawing/2014/main" xmlns="" id="{0E486E36-B67F-4BAA-AD7C-F5BBC391B80C}"/>
              </a:ext>
            </a:extLst>
          </p:cNvPr>
          <p:cNvSpPr>
            <a:spLocks noChangeArrowheads="1"/>
          </p:cNvSpPr>
          <p:nvPr/>
        </p:nvSpPr>
        <p:spPr bwMode="auto">
          <a:xfrm>
            <a:off x="8721725" y="5554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52" name="Freeform 83">
            <a:extLst>
              <a:ext uri="{FF2B5EF4-FFF2-40B4-BE49-F238E27FC236}">
                <a16:creationId xmlns:a16="http://schemas.microsoft.com/office/drawing/2014/main" xmlns="" id="{2491B699-85CD-4383-BB61-1D3F6D0DFE5B}"/>
              </a:ext>
            </a:extLst>
          </p:cNvPr>
          <p:cNvSpPr>
            <a:spLocks noChangeArrowheads="1"/>
          </p:cNvSpPr>
          <p:nvPr/>
        </p:nvSpPr>
        <p:spPr bwMode="auto">
          <a:xfrm>
            <a:off x="7772400" y="2506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53" name="Freeform 84">
            <a:extLst>
              <a:ext uri="{FF2B5EF4-FFF2-40B4-BE49-F238E27FC236}">
                <a16:creationId xmlns:a16="http://schemas.microsoft.com/office/drawing/2014/main" xmlns="" id="{79ADD423-1C0B-443D-B1C9-766D185FE15F}"/>
              </a:ext>
            </a:extLst>
          </p:cNvPr>
          <p:cNvSpPr>
            <a:spLocks noChangeArrowheads="1"/>
          </p:cNvSpPr>
          <p:nvPr/>
        </p:nvSpPr>
        <p:spPr bwMode="auto">
          <a:xfrm>
            <a:off x="9350375" y="3802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54" name="Freeform 85">
            <a:extLst>
              <a:ext uri="{FF2B5EF4-FFF2-40B4-BE49-F238E27FC236}">
                <a16:creationId xmlns:a16="http://schemas.microsoft.com/office/drawing/2014/main" xmlns="" id="{096FA2F2-8B9D-4FBB-8D5C-9669DBB27B5B}"/>
              </a:ext>
            </a:extLst>
          </p:cNvPr>
          <p:cNvSpPr>
            <a:spLocks noChangeArrowheads="1"/>
          </p:cNvSpPr>
          <p:nvPr/>
        </p:nvSpPr>
        <p:spPr bwMode="auto">
          <a:xfrm>
            <a:off x="9350375" y="2292350"/>
            <a:ext cx="1035050" cy="2027238"/>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55" name="Freeform 86">
            <a:extLst>
              <a:ext uri="{FF2B5EF4-FFF2-40B4-BE49-F238E27FC236}">
                <a16:creationId xmlns:a16="http://schemas.microsoft.com/office/drawing/2014/main" xmlns="" id="{D209B2DF-CDFC-4985-A2A8-F487EABD0A1D}"/>
              </a:ext>
            </a:extLst>
          </p:cNvPr>
          <p:cNvSpPr>
            <a:spLocks noChangeArrowheads="1"/>
          </p:cNvSpPr>
          <p:nvPr/>
        </p:nvSpPr>
        <p:spPr bwMode="auto">
          <a:xfrm>
            <a:off x="9888538" y="2290763"/>
            <a:ext cx="1582737"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56" name="Freeform 87">
            <a:extLst>
              <a:ext uri="{FF2B5EF4-FFF2-40B4-BE49-F238E27FC236}">
                <a16:creationId xmlns:a16="http://schemas.microsoft.com/office/drawing/2014/main" xmlns="" id="{1782FA45-5052-4984-9E90-43C5CA56B231}"/>
              </a:ext>
            </a:extLst>
          </p:cNvPr>
          <p:cNvSpPr>
            <a:spLocks noChangeArrowheads="1"/>
          </p:cNvSpPr>
          <p:nvPr/>
        </p:nvSpPr>
        <p:spPr bwMode="auto">
          <a:xfrm>
            <a:off x="9891713" y="2286000"/>
            <a:ext cx="2306637" cy="2741613"/>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57" name="Freeform 88">
            <a:extLst>
              <a:ext uri="{FF2B5EF4-FFF2-40B4-BE49-F238E27FC236}">
                <a16:creationId xmlns:a16="http://schemas.microsoft.com/office/drawing/2014/main" xmlns="" id="{9967B327-38A1-45CC-AF0B-4F4F555C80F1}"/>
              </a:ext>
            </a:extLst>
          </p:cNvPr>
          <p:cNvSpPr>
            <a:spLocks noChangeArrowheads="1"/>
          </p:cNvSpPr>
          <p:nvPr/>
        </p:nvSpPr>
        <p:spPr bwMode="auto">
          <a:xfrm>
            <a:off x="9904413" y="2286000"/>
            <a:ext cx="2293937" cy="1570038"/>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58" name="Freeform 89">
            <a:extLst>
              <a:ext uri="{FF2B5EF4-FFF2-40B4-BE49-F238E27FC236}">
                <a16:creationId xmlns:a16="http://schemas.microsoft.com/office/drawing/2014/main" xmlns="" id="{F24D9E6D-EDDC-46E5-9F2F-ED64AC965935}"/>
              </a:ext>
            </a:extLst>
          </p:cNvPr>
          <p:cNvSpPr>
            <a:spLocks noChangeArrowheads="1"/>
          </p:cNvSpPr>
          <p:nvPr/>
        </p:nvSpPr>
        <p:spPr bwMode="auto">
          <a:xfrm>
            <a:off x="11471275" y="4491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59" name="Freeform 90">
            <a:extLst>
              <a:ext uri="{FF2B5EF4-FFF2-40B4-BE49-F238E27FC236}">
                <a16:creationId xmlns:a16="http://schemas.microsoft.com/office/drawing/2014/main" xmlns="" id="{81D4A047-CE4B-4A86-997B-2CCD16D82963}"/>
              </a:ext>
            </a:extLst>
          </p:cNvPr>
          <p:cNvSpPr>
            <a:spLocks noChangeArrowheads="1"/>
          </p:cNvSpPr>
          <p:nvPr/>
        </p:nvSpPr>
        <p:spPr bwMode="auto">
          <a:xfrm>
            <a:off x="10387013" y="4321175"/>
            <a:ext cx="1811337" cy="2535238"/>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60" name="Freeform 91">
            <a:extLst>
              <a:ext uri="{FF2B5EF4-FFF2-40B4-BE49-F238E27FC236}">
                <a16:creationId xmlns:a16="http://schemas.microsoft.com/office/drawing/2014/main" xmlns="" id="{34BAA160-5871-4011-9B34-CBEB17D87544}"/>
              </a:ext>
            </a:extLst>
          </p:cNvPr>
          <p:cNvSpPr>
            <a:spLocks noChangeArrowheads="1"/>
          </p:cNvSpPr>
          <p:nvPr/>
        </p:nvSpPr>
        <p:spPr bwMode="auto">
          <a:xfrm>
            <a:off x="9382125" y="4321175"/>
            <a:ext cx="1820863" cy="2535238"/>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61" name="Freeform 92">
            <a:extLst>
              <a:ext uri="{FF2B5EF4-FFF2-40B4-BE49-F238E27FC236}">
                <a16:creationId xmlns:a16="http://schemas.microsoft.com/office/drawing/2014/main" xmlns="" id="{42D3A58F-2456-4616-9996-8A8F6121BB23}"/>
              </a:ext>
            </a:extLst>
          </p:cNvPr>
          <p:cNvSpPr>
            <a:spLocks noChangeArrowheads="1"/>
          </p:cNvSpPr>
          <p:nvPr/>
        </p:nvSpPr>
        <p:spPr bwMode="auto">
          <a:xfrm>
            <a:off x="9382125" y="5554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62" name="Freeform 93">
            <a:extLst>
              <a:ext uri="{FF2B5EF4-FFF2-40B4-BE49-F238E27FC236}">
                <a16:creationId xmlns:a16="http://schemas.microsoft.com/office/drawing/2014/main" xmlns="" id="{C6A40C7F-6EFE-4A7A-A6A6-A941B3BDA279}"/>
              </a:ext>
            </a:extLst>
          </p:cNvPr>
          <p:cNvSpPr>
            <a:spLocks noChangeArrowheads="1"/>
          </p:cNvSpPr>
          <p:nvPr/>
        </p:nvSpPr>
        <p:spPr bwMode="auto">
          <a:xfrm>
            <a:off x="8721725" y="4532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63" name="Freeform 94">
            <a:extLst>
              <a:ext uri="{FF2B5EF4-FFF2-40B4-BE49-F238E27FC236}">
                <a16:creationId xmlns:a16="http://schemas.microsoft.com/office/drawing/2014/main" xmlns="" id="{865873A6-8E95-4111-BB88-511BEEF6DC54}"/>
              </a:ext>
            </a:extLst>
          </p:cNvPr>
          <p:cNvSpPr>
            <a:spLocks noChangeArrowheads="1"/>
          </p:cNvSpPr>
          <p:nvPr/>
        </p:nvSpPr>
        <p:spPr bwMode="auto">
          <a:xfrm>
            <a:off x="9078913" y="3802063"/>
            <a:ext cx="303212"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64" name="Oval 95">
            <a:extLst>
              <a:ext uri="{FF2B5EF4-FFF2-40B4-BE49-F238E27FC236}">
                <a16:creationId xmlns:a16="http://schemas.microsoft.com/office/drawing/2014/main" xmlns="" id="{C1169843-FBD2-4886-BCD4-60907D47ADAB}"/>
              </a:ext>
            </a:extLst>
          </p:cNvPr>
          <p:cNvSpPr>
            <a:spLocks noChangeArrowheads="1"/>
          </p:cNvSpPr>
          <p:nvPr/>
        </p:nvSpPr>
        <p:spPr bwMode="auto">
          <a:xfrm>
            <a:off x="3833813" y="5845175"/>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65" name="Oval 96">
            <a:extLst>
              <a:ext uri="{FF2B5EF4-FFF2-40B4-BE49-F238E27FC236}">
                <a16:creationId xmlns:a16="http://schemas.microsoft.com/office/drawing/2014/main" xmlns="" id="{034C949C-5371-4739-86EA-461AB8218A3D}"/>
              </a:ext>
            </a:extLst>
          </p:cNvPr>
          <p:cNvSpPr>
            <a:spLocks noChangeArrowheads="1"/>
          </p:cNvSpPr>
          <p:nvPr/>
        </p:nvSpPr>
        <p:spPr bwMode="auto">
          <a:xfrm>
            <a:off x="2713038" y="5541963"/>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66" name="Oval 97">
            <a:extLst>
              <a:ext uri="{FF2B5EF4-FFF2-40B4-BE49-F238E27FC236}">
                <a16:creationId xmlns:a16="http://schemas.microsoft.com/office/drawing/2014/main" xmlns="" id="{64A31A9E-56B5-40F8-B1D8-B0E32F11B5C1}"/>
              </a:ext>
            </a:extLst>
          </p:cNvPr>
          <p:cNvSpPr>
            <a:spLocks noChangeArrowheads="1"/>
          </p:cNvSpPr>
          <p:nvPr/>
        </p:nvSpPr>
        <p:spPr bwMode="auto">
          <a:xfrm>
            <a:off x="2274888" y="4208463"/>
            <a:ext cx="58737"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67" name="Oval 98">
            <a:extLst>
              <a:ext uri="{FF2B5EF4-FFF2-40B4-BE49-F238E27FC236}">
                <a16:creationId xmlns:a16="http://schemas.microsoft.com/office/drawing/2014/main" xmlns="" id="{D1807767-45BE-4A47-AAE3-38F6754A5C54}"/>
              </a:ext>
            </a:extLst>
          </p:cNvPr>
          <p:cNvSpPr>
            <a:spLocks noChangeArrowheads="1"/>
          </p:cNvSpPr>
          <p:nvPr/>
        </p:nvSpPr>
        <p:spPr bwMode="auto">
          <a:xfrm>
            <a:off x="687388" y="5368925"/>
            <a:ext cx="58737"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68" name="Oval 99">
            <a:extLst>
              <a:ext uri="{FF2B5EF4-FFF2-40B4-BE49-F238E27FC236}">
                <a16:creationId xmlns:a16="http://schemas.microsoft.com/office/drawing/2014/main" xmlns="" id="{57548348-C851-4813-B079-C79E006FFC5A}"/>
              </a:ext>
            </a:extLst>
          </p:cNvPr>
          <p:cNvSpPr>
            <a:spLocks noChangeArrowheads="1"/>
          </p:cNvSpPr>
          <p:nvPr/>
        </p:nvSpPr>
        <p:spPr bwMode="auto">
          <a:xfrm>
            <a:off x="693738" y="3287713"/>
            <a:ext cx="58737"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69" name="Oval 100">
            <a:extLst>
              <a:ext uri="{FF2B5EF4-FFF2-40B4-BE49-F238E27FC236}">
                <a16:creationId xmlns:a16="http://schemas.microsoft.com/office/drawing/2014/main" xmlns="" id="{C821F1B7-DB9D-4E5B-A455-63D448077A22}"/>
              </a:ext>
            </a:extLst>
          </p:cNvPr>
          <p:cNvSpPr>
            <a:spLocks noChangeArrowheads="1"/>
          </p:cNvSpPr>
          <p:nvPr/>
        </p:nvSpPr>
        <p:spPr bwMode="auto">
          <a:xfrm>
            <a:off x="161925" y="367506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0" name="Oval 101">
            <a:extLst>
              <a:ext uri="{FF2B5EF4-FFF2-40B4-BE49-F238E27FC236}">
                <a16:creationId xmlns:a16="http://schemas.microsoft.com/office/drawing/2014/main" xmlns="" id="{0D194970-54E0-4FFB-A1FF-C364CC4717B0}"/>
              </a:ext>
            </a:extLst>
          </p:cNvPr>
          <p:cNvSpPr>
            <a:spLocks noChangeArrowheads="1"/>
          </p:cNvSpPr>
          <p:nvPr/>
        </p:nvSpPr>
        <p:spPr bwMode="auto">
          <a:xfrm>
            <a:off x="1582738" y="3416300"/>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1" name="Oval 102">
            <a:extLst>
              <a:ext uri="{FF2B5EF4-FFF2-40B4-BE49-F238E27FC236}">
                <a16:creationId xmlns:a16="http://schemas.microsoft.com/office/drawing/2014/main" xmlns="" id="{225F5FFF-669A-43AC-9652-4EE99C050C0F}"/>
              </a:ext>
            </a:extLst>
          </p:cNvPr>
          <p:cNvSpPr>
            <a:spLocks noChangeArrowheads="1"/>
          </p:cNvSpPr>
          <p:nvPr/>
        </p:nvSpPr>
        <p:spPr bwMode="auto">
          <a:xfrm>
            <a:off x="3181350" y="337978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2" name="Oval 103">
            <a:extLst>
              <a:ext uri="{FF2B5EF4-FFF2-40B4-BE49-F238E27FC236}">
                <a16:creationId xmlns:a16="http://schemas.microsoft.com/office/drawing/2014/main" xmlns="" id="{F6BEC6DB-6C2F-4767-A8DA-607E2F6709C4}"/>
              </a:ext>
            </a:extLst>
          </p:cNvPr>
          <p:cNvSpPr>
            <a:spLocks noChangeArrowheads="1"/>
          </p:cNvSpPr>
          <p:nvPr/>
        </p:nvSpPr>
        <p:spPr bwMode="auto">
          <a:xfrm>
            <a:off x="4125913" y="3990975"/>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3" name="Oval 104">
            <a:extLst>
              <a:ext uri="{FF2B5EF4-FFF2-40B4-BE49-F238E27FC236}">
                <a16:creationId xmlns:a16="http://schemas.microsoft.com/office/drawing/2014/main" xmlns="" id="{6CD6325E-AD0C-4638-B059-34C9F36F3259}"/>
              </a:ext>
            </a:extLst>
          </p:cNvPr>
          <p:cNvSpPr>
            <a:spLocks noChangeArrowheads="1"/>
          </p:cNvSpPr>
          <p:nvPr/>
        </p:nvSpPr>
        <p:spPr bwMode="auto">
          <a:xfrm>
            <a:off x="7575550" y="5851525"/>
            <a:ext cx="58738"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4" name="Oval 105">
            <a:extLst>
              <a:ext uri="{FF2B5EF4-FFF2-40B4-BE49-F238E27FC236}">
                <a16:creationId xmlns:a16="http://schemas.microsoft.com/office/drawing/2014/main" xmlns="" id="{3952EBE4-5123-410F-B789-08305096BD1F}"/>
              </a:ext>
            </a:extLst>
          </p:cNvPr>
          <p:cNvSpPr>
            <a:spLocks noChangeArrowheads="1"/>
          </p:cNvSpPr>
          <p:nvPr/>
        </p:nvSpPr>
        <p:spPr bwMode="auto">
          <a:xfrm>
            <a:off x="7613650" y="6399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5" name="Oval 106">
            <a:extLst>
              <a:ext uri="{FF2B5EF4-FFF2-40B4-BE49-F238E27FC236}">
                <a16:creationId xmlns:a16="http://schemas.microsoft.com/office/drawing/2014/main" xmlns="" id="{5A6F26E2-08A8-4028-93B0-D3E3D4077DC0}"/>
              </a:ext>
            </a:extLst>
          </p:cNvPr>
          <p:cNvSpPr>
            <a:spLocks noChangeArrowheads="1"/>
          </p:cNvSpPr>
          <p:nvPr/>
        </p:nvSpPr>
        <p:spPr bwMode="auto">
          <a:xfrm>
            <a:off x="8096250" y="4897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6" name="Oval 107">
            <a:extLst>
              <a:ext uri="{FF2B5EF4-FFF2-40B4-BE49-F238E27FC236}">
                <a16:creationId xmlns:a16="http://schemas.microsoft.com/office/drawing/2014/main" xmlns="" id="{F756D361-2E63-4CFA-8383-27754F458961}"/>
              </a:ext>
            </a:extLst>
          </p:cNvPr>
          <p:cNvSpPr>
            <a:spLocks noChangeArrowheads="1"/>
          </p:cNvSpPr>
          <p:nvPr/>
        </p:nvSpPr>
        <p:spPr bwMode="auto">
          <a:xfrm>
            <a:off x="9153525" y="4676775"/>
            <a:ext cx="58738"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7" name="Oval 108">
            <a:extLst>
              <a:ext uri="{FF2B5EF4-FFF2-40B4-BE49-F238E27FC236}">
                <a16:creationId xmlns:a16="http://schemas.microsoft.com/office/drawing/2014/main" xmlns="" id="{545A99DD-394C-48D4-BBC2-79206D400D2C}"/>
              </a:ext>
            </a:extLst>
          </p:cNvPr>
          <p:cNvSpPr>
            <a:spLocks noChangeArrowheads="1"/>
          </p:cNvSpPr>
          <p:nvPr/>
        </p:nvSpPr>
        <p:spPr bwMode="auto">
          <a:xfrm>
            <a:off x="9432925" y="4003675"/>
            <a:ext cx="58738"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8" name="Oval 109">
            <a:extLst>
              <a:ext uri="{FF2B5EF4-FFF2-40B4-BE49-F238E27FC236}">
                <a16:creationId xmlns:a16="http://schemas.microsoft.com/office/drawing/2014/main" xmlns="" id="{AB73A19C-D84D-41D3-8489-6881BCDB62A2}"/>
              </a:ext>
            </a:extLst>
          </p:cNvPr>
          <p:cNvSpPr>
            <a:spLocks noChangeArrowheads="1"/>
          </p:cNvSpPr>
          <p:nvPr/>
        </p:nvSpPr>
        <p:spPr bwMode="auto">
          <a:xfrm>
            <a:off x="9445625" y="5611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9" name="Oval 110">
            <a:extLst>
              <a:ext uri="{FF2B5EF4-FFF2-40B4-BE49-F238E27FC236}">
                <a16:creationId xmlns:a16="http://schemas.microsoft.com/office/drawing/2014/main" xmlns="" id="{9D09846B-69A1-44EB-B1BC-1ACAE0F38252}"/>
              </a:ext>
            </a:extLst>
          </p:cNvPr>
          <p:cNvSpPr>
            <a:spLocks noChangeArrowheads="1"/>
          </p:cNvSpPr>
          <p:nvPr/>
        </p:nvSpPr>
        <p:spPr bwMode="auto">
          <a:xfrm>
            <a:off x="10421938" y="4491038"/>
            <a:ext cx="58737"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80" name="Oval 111">
            <a:extLst>
              <a:ext uri="{FF2B5EF4-FFF2-40B4-BE49-F238E27FC236}">
                <a16:creationId xmlns:a16="http://schemas.microsoft.com/office/drawing/2014/main" xmlns="" id="{2C28CE3E-71F7-41DC-915B-2771E44B3D9B}"/>
              </a:ext>
            </a:extLst>
          </p:cNvPr>
          <p:cNvSpPr>
            <a:spLocks noChangeArrowheads="1"/>
          </p:cNvSpPr>
          <p:nvPr/>
        </p:nvSpPr>
        <p:spPr bwMode="auto">
          <a:xfrm>
            <a:off x="11466513" y="5105400"/>
            <a:ext cx="58737" cy="77788"/>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81" name="Picture 112">
            <a:extLst>
              <a:ext uri="{FF2B5EF4-FFF2-40B4-BE49-F238E27FC236}">
                <a16:creationId xmlns:a16="http://schemas.microsoft.com/office/drawing/2014/main" xmlns="" id="{9DB5121C-0F89-4D8D-8D92-7FEC669244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6638" y="6778625"/>
            <a:ext cx="2503487" cy="7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 name="Picture 113">
            <a:extLst>
              <a:ext uri="{FF2B5EF4-FFF2-40B4-BE49-F238E27FC236}">
                <a16:creationId xmlns:a16="http://schemas.microsoft.com/office/drawing/2014/main" xmlns="" id="{F1C9B40E-7CDC-4143-9C15-77BD224CA5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6638" y="6764338"/>
            <a:ext cx="2503487" cy="8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 name="Freeform 119">
            <a:extLst>
              <a:ext uri="{FF2B5EF4-FFF2-40B4-BE49-F238E27FC236}">
                <a16:creationId xmlns:a16="http://schemas.microsoft.com/office/drawing/2014/main" xmlns="" id="{88F22DE2-A35C-4B87-8F14-4540342F8353}"/>
              </a:ext>
            </a:extLst>
          </p:cNvPr>
          <p:cNvSpPr>
            <a:spLocks noChangeArrowheads="1"/>
          </p:cNvSpPr>
          <p:nvPr/>
        </p:nvSpPr>
        <p:spPr bwMode="auto">
          <a:xfrm>
            <a:off x="6130925" y="1493838"/>
            <a:ext cx="36513" cy="38100"/>
          </a:xfrm>
          <a:custGeom>
            <a:avLst/>
            <a:gdLst>
              <a:gd name="T0" fmla="*/ 34 w 34"/>
              <a:gd name="T1" fmla="*/ 17 h 35"/>
              <a:gd name="T2" fmla="*/ 17 w 34"/>
              <a:gd name="T3" fmla="*/ 35 h 35"/>
              <a:gd name="T4" fmla="*/ 17 w 34"/>
              <a:gd name="T5" fmla="*/ 35 h 35"/>
              <a:gd name="T6" fmla="*/ 0 w 34"/>
              <a:gd name="T7" fmla="*/ 17 h 35"/>
              <a:gd name="T8" fmla="*/ 0 w 34"/>
              <a:gd name="T9" fmla="*/ 17 h 35"/>
              <a:gd name="T10" fmla="*/ 17 w 34"/>
              <a:gd name="T11" fmla="*/ 0 h 35"/>
              <a:gd name="T12" fmla="*/ 17 w 34"/>
              <a:gd name="T13" fmla="*/ 0 h 35"/>
              <a:gd name="T14" fmla="*/ 34 w 34"/>
              <a:gd name="T15" fmla="*/ 1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5">
                <a:moveTo>
                  <a:pt x="34" y="17"/>
                </a:moveTo>
                <a:cubicBezTo>
                  <a:pt x="34" y="27"/>
                  <a:pt x="26" y="35"/>
                  <a:pt x="17" y="35"/>
                </a:cubicBezTo>
                <a:cubicBezTo>
                  <a:pt x="17" y="35"/>
                  <a:pt x="17" y="35"/>
                  <a:pt x="17" y="35"/>
                </a:cubicBezTo>
                <a:cubicBezTo>
                  <a:pt x="8" y="35"/>
                  <a:pt x="0" y="27"/>
                  <a:pt x="0" y="17"/>
                </a:cubicBezTo>
                <a:cubicBezTo>
                  <a:pt x="0" y="17"/>
                  <a:pt x="0" y="17"/>
                  <a:pt x="0" y="17"/>
                </a:cubicBezTo>
                <a:cubicBezTo>
                  <a:pt x="0" y="8"/>
                  <a:pt x="8" y="0"/>
                  <a:pt x="17" y="0"/>
                </a:cubicBezTo>
                <a:cubicBezTo>
                  <a:pt x="17" y="0"/>
                  <a:pt x="17" y="0"/>
                  <a:pt x="17" y="0"/>
                </a:cubicBezTo>
                <a:cubicBezTo>
                  <a:pt x="26" y="0"/>
                  <a:pt x="34" y="8"/>
                  <a:pt x="34" y="17"/>
                </a:cubicBezTo>
                <a:close/>
              </a:path>
            </a:pathLst>
          </a:custGeom>
          <a:solidFill>
            <a:srgbClr val="35AF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pic>
        <p:nvPicPr>
          <p:cNvPr id="2159" name="Picture 120">
            <a:extLst>
              <a:ext uri="{FF2B5EF4-FFF2-40B4-BE49-F238E27FC236}">
                <a16:creationId xmlns:a16="http://schemas.microsoft.com/office/drawing/2014/main" xmlns="" id="{8B06DBB5-12B1-40EE-8BFC-125520B56CA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4563" y="1479550"/>
            <a:ext cx="65087" cy="6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13">
            <a:extLst>
              <a:ext uri="{FF2B5EF4-FFF2-40B4-BE49-F238E27FC236}">
                <a16:creationId xmlns:a16="http://schemas.microsoft.com/office/drawing/2014/main" xmlns="" id="{D86BB82D-C837-469D-BD8B-9247741B3D15}"/>
              </a:ext>
            </a:extLst>
          </p:cNvPr>
          <p:cNvGrpSpPr>
            <a:grpSpLocks/>
          </p:cNvGrpSpPr>
          <p:nvPr/>
        </p:nvGrpSpPr>
        <p:grpSpPr bwMode="auto">
          <a:xfrm>
            <a:off x="3146425" y="1343025"/>
            <a:ext cx="5908675" cy="5495925"/>
            <a:chOff x="0" y="0"/>
            <a:chExt cx="5908675" cy="5495924"/>
          </a:xfrm>
        </p:grpSpPr>
        <p:sp>
          <p:nvSpPr>
            <p:cNvPr id="2161" name="Freeform 115">
              <a:extLst>
                <a:ext uri="{FF2B5EF4-FFF2-40B4-BE49-F238E27FC236}">
                  <a16:creationId xmlns:a16="http://schemas.microsoft.com/office/drawing/2014/main" xmlns="" id="{E574D45B-D72D-4A03-A8E9-3B2739831D1F}"/>
                </a:ext>
              </a:extLst>
            </p:cNvPr>
            <p:cNvSpPr>
              <a:spLocks noChangeArrowheads="1"/>
            </p:cNvSpPr>
            <p:nvPr/>
          </p:nvSpPr>
          <p:spPr bwMode="auto">
            <a:xfrm>
              <a:off x="0" y="0"/>
              <a:ext cx="5903913" cy="4611687"/>
            </a:xfrm>
            <a:custGeom>
              <a:avLst/>
              <a:gdLst>
                <a:gd name="T0" fmla="*/ 5215 w 5431"/>
                <a:gd name="T1" fmla="*/ 0 h 4241"/>
                <a:gd name="T2" fmla="*/ 216 w 5431"/>
                <a:gd name="T3" fmla="*/ 0 h 4241"/>
                <a:gd name="T4" fmla="*/ 0 w 5431"/>
                <a:gd name="T5" fmla="*/ 216 h 4241"/>
                <a:gd name="T6" fmla="*/ 0 w 5431"/>
                <a:gd name="T7" fmla="*/ 4026 h 4241"/>
                <a:gd name="T8" fmla="*/ 216 w 5431"/>
                <a:gd name="T9" fmla="*/ 4241 h 4241"/>
                <a:gd name="T10" fmla="*/ 5215 w 5431"/>
                <a:gd name="T11" fmla="*/ 4241 h 4241"/>
                <a:gd name="T12" fmla="*/ 5431 w 5431"/>
                <a:gd name="T13" fmla="*/ 4026 h 4241"/>
                <a:gd name="T14" fmla="*/ 5431 w 5431"/>
                <a:gd name="T15" fmla="*/ 216 h 4241"/>
                <a:gd name="T16" fmla="*/ 5215 w 5431"/>
                <a:gd name="T17" fmla="*/ 0 h 4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1" h="4241">
                  <a:moveTo>
                    <a:pt x="5215" y="0"/>
                  </a:moveTo>
                  <a:cubicBezTo>
                    <a:pt x="216" y="0"/>
                    <a:pt x="216" y="0"/>
                    <a:pt x="216" y="0"/>
                  </a:cubicBezTo>
                  <a:cubicBezTo>
                    <a:pt x="97" y="0"/>
                    <a:pt x="0" y="97"/>
                    <a:pt x="0" y="216"/>
                  </a:cubicBezTo>
                  <a:cubicBezTo>
                    <a:pt x="0" y="4026"/>
                    <a:pt x="0" y="4026"/>
                    <a:pt x="0" y="4026"/>
                  </a:cubicBezTo>
                  <a:cubicBezTo>
                    <a:pt x="0" y="4145"/>
                    <a:pt x="97" y="4241"/>
                    <a:pt x="216" y="4241"/>
                  </a:cubicBezTo>
                  <a:cubicBezTo>
                    <a:pt x="5215" y="4241"/>
                    <a:pt x="5215" y="4241"/>
                    <a:pt x="5215" y="4241"/>
                  </a:cubicBezTo>
                  <a:cubicBezTo>
                    <a:pt x="5334" y="4241"/>
                    <a:pt x="5431" y="4145"/>
                    <a:pt x="5431" y="4026"/>
                  </a:cubicBezTo>
                  <a:cubicBezTo>
                    <a:pt x="5431" y="216"/>
                    <a:pt x="5431" y="216"/>
                    <a:pt x="5431" y="216"/>
                  </a:cubicBezTo>
                  <a:cubicBezTo>
                    <a:pt x="5431" y="97"/>
                    <a:pt x="5334" y="0"/>
                    <a:pt x="5215" y="0"/>
                  </a:cubicBezTo>
                  <a:close/>
                </a:path>
              </a:pathLst>
            </a:custGeom>
            <a:solidFill>
              <a:srgbClr val="161D2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grpSp>
          <p:nvGrpSpPr>
            <p:cNvPr id="2162" name="Group 115">
              <a:extLst>
                <a:ext uri="{FF2B5EF4-FFF2-40B4-BE49-F238E27FC236}">
                  <a16:creationId xmlns:a16="http://schemas.microsoft.com/office/drawing/2014/main" xmlns="" id="{E12FA1A9-3622-45B3-A91B-CDD1EECD7D70}"/>
                </a:ext>
              </a:extLst>
            </p:cNvPr>
            <p:cNvGrpSpPr>
              <a:grpSpLocks/>
            </p:cNvGrpSpPr>
            <p:nvPr/>
          </p:nvGrpSpPr>
          <p:grpSpPr bwMode="auto">
            <a:xfrm>
              <a:off x="0" y="0"/>
              <a:ext cx="5908675" cy="5495924"/>
              <a:chOff x="0" y="0"/>
              <a:chExt cx="5908675" cy="5495924"/>
            </a:xfrm>
          </p:grpSpPr>
          <p:pic>
            <p:nvPicPr>
              <p:cNvPr id="2163" name="Picture 114">
                <a:extLst>
                  <a:ext uri="{FF2B5EF4-FFF2-40B4-BE49-F238E27FC236}">
                    <a16:creationId xmlns:a16="http://schemas.microsoft.com/office/drawing/2014/main" xmlns="" id="{B9094864-C43E-4262-80A9-3127E3703C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0213" y="4567237"/>
                <a:ext cx="2503488"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4" name="Freeform 116">
                <a:extLst>
                  <a:ext uri="{FF2B5EF4-FFF2-40B4-BE49-F238E27FC236}">
                    <a16:creationId xmlns:a16="http://schemas.microsoft.com/office/drawing/2014/main" xmlns="" id="{6B6FC4B0-5CD7-4FF8-99EA-EFAD77D053E0}"/>
                  </a:ext>
                </a:extLst>
              </p:cNvPr>
              <p:cNvSpPr>
                <a:spLocks noChangeArrowheads="1"/>
              </p:cNvSpPr>
              <p:nvPr/>
            </p:nvSpPr>
            <p:spPr bwMode="auto">
              <a:xfrm>
                <a:off x="0" y="0"/>
                <a:ext cx="5241925" cy="4013200"/>
              </a:xfrm>
              <a:custGeom>
                <a:avLst/>
                <a:gdLst>
                  <a:gd name="T0" fmla="*/ 216 w 4821"/>
                  <a:gd name="T1" fmla="*/ 0 h 3690"/>
                  <a:gd name="T2" fmla="*/ 0 w 4821"/>
                  <a:gd name="T3" fmla="*/ 216 h 3690"/>
                  <a:gd name="T4" fmla="*/ 0 w 4821"/>
                  <a:gd name="T5" fmla="*/ 3690 h 3690"/>
                  <a:gd name="T6" fmla="*/ 2934 w 4821"/>
                  <a:gd name="T7" fmla="*/ 3690 h 3690"/>
                  <a:gd name="T8" fmla="*/ 4821 w 4821"/>
                  <a:gd name="T9" fmla="*/ 0 h 3690"/>
                  <a:gd name="T10" fmla="*/ 216 w 4821"/>
                  <a:gd name="T11" fmla="*/ 0 h 3690"/>
                </a:gdLst>
                <a:ahLst/>
                <a:cxnLst>
                  <a:cxn ang="0">
                    <a:pos x="T0" y="T1"/>
                  </a:cxn>
                  <a:cxn ang="0">
                    <a:pos x="T2" y="T3"/>
                  </a:cxn>
                  <a:cxn ang="0">
                    <a:pos x="T4" y="T5"/>
                  </a:cxn>
                  <a:cxn ang="0">
                    <a:pos x="T6" y="T7"/>
                  </a:cxn>
                  <a:cxn ang="0">
                    <a:pos x="T8" y="T9"/>
                  </a:cxn>
                  <a:cxn ang="0">
                    <a:pos x="T10" y="T11"/>
                  </a:cxn>
                </a:cxnLst>
                <a:rect l="0" t="0" r="r" b="b"/>
                <a:pathLst>
                  <a:path w="4821" h="3690">
                    <a:moveTo>
                      <a:pt x="216" y="0"/>
                    </a:moveTo>
                    <a:cubicBezTo>
                      <a:pt x="97" y="0"/>
                      <a:pt x="0" y="97"/>
                      <a:pt x="0" y="216"/>
                    </a:cubicBezTo>
                    <a:cubicBezTo>
                      <a:pt x="0" y="3690"/>
                      <a:pt x="0" y="3690"/>
                      <a:pt x="0" y="3690"/>
                    </a:cubicBezTo>
                    <a:cubicBezTo>
                      <a:pt x="2934" y="3690"/>
                      <a:pt x="2934" y="3690"/>
                      <a:pt x="2934" y="3690"/>
                    </a:cubicBezTo>
                    <a:cubicBezTo>
                      <a:pt x="4821" y="0"/>
                      <a:pt x="4821" y="0"/>
                      <a:pt x="4821" y="0"/>
                    </a:cubicBezTo>
                    <a:lnTo>
                      <a:pt x="216" y="0"/>
                    </a:lnTo>
                    <a:close/>
                  </a:path>
                </a:pathLst>
              </a:cu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pic>
            <p:nvPicPr>
              <p:cNvPr id="2165" name="Picture 117">
                <a:extLst>
                  <a:ext uri="{FF2B5EF4-FFF2-40B4-BE49-F238E27FC236}">
                    <a16:creationId xmlns:a16="http://schemas.microsoft.com/office/drawing/2014/main" xmlns="" id="{5461B45D-7218-41AA-8203-6157C0A8BB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4525" y="1587"/>
                <a:ext cx="2724150"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6" name="Freeform 118">
                <a:extLst>
                  <a:ext uri="{FF2B5EF4-FFF2-40B4-BE49-F238E27FC236}">
                    <a16:creationId xmlns:a16="http://schemas.microsoft.com/office/drawing/2014/main" xmlns="" id="{6ECA824D-373F-4144-ABAF-EB3726CD4B3E}"/>
                  </a:ext>
                </a:extLst>
              </p:cNvPr>
              <p:cNvSpPr>
                <a:spLocks noChangeArrowheads="1"/>
              </p:cNvSpPr>
              <p:nvPr/>
            </p:nvSpPr>
            <p:spPr bwMode="auto">
              <a:xfrm>
                <a:off x="0" y="4013199"/>
                <a:ext cx="5903913" cy="598487"/>
              </a:xfrm>
              <a:custGeom>
                <a:avLst/>
                <a:gdLst>
                  <a:gd name="T0" fmla="*/ 0 w 5431"/>
                  <a:gd name="T1" fmla="*/ 0 h 551"/>
                  <a:gd name="T2" fmla="*/ 0 w 5431"/>
                  <a:gd name="T3" fmla="*/ 336 h 551"/>
                  <a:gd name="T4" fmla="*/ 216 w 5431"/>
                  <a:gd name="T5" fmla="*/ 551 h 551"/>
                  <a:gd name="T6" fmla="*/ 5215 w 5431"/>
                  <a:gd name="T7" fmla="*/ 551 h 551"/>
                  <a:gd name="T8" fmla="*/ 5431 w 5431"/>
                  <a:gd name="T9" fmla="*/ 336 h 551"/>
                  <a:gd name="T10" fmla="*/ 5431 w 5431"/>
                  <a:gd name="T11" fmla="*/ 0 h 551"/>
                  <a:gd name="T12" fmla="*/ 0 w 5431"/>
                  <a:gd name="T13" fmla="*/ 0 h 551"/>
                </a:gdLst>
                <a:ahLst/>
                <a:cxnLst>
                  <a:cxn ang="0">
                    <a:pos x="T0" y="T1"/>
                  </a:cxn>
                  <a:cxn ang="0">
                    <a:pos x="T2" y="T3"/>
                  </a:cxn>
                  <a:cxn ang="0">
                    <a:pos x="T4" y="T5"/>
                  </a:cxn>
                  <a:cxn ang="0">
                    <a:pos x="T6" y="T7"/>
                  </a:cxn>
                  <a:cxn ang="0">
                    <a:pos x="T8" y="T9"/>
                  </a:cxn>
                  <a:cxn ang="0">
                    <a:pos x="T10" y="T11"/>
                  </a:cxn>
                  <a:cxn ang="0">
                    <a:pos x="T12" y="T13"/>
                  </a:cxn>
                </a:cxnLst>
                <a:rect l="0" t="0" r="r" b="b"/>
                <a:pathLst>
                  <a:path w="5431" h="551">
                    <a:moveTo>
                      <a:pt x="0" y="0"/>
                    </a:moveTo>
                    <a:cubicBezTo>
                      <a:pt x="0" y="336"/>
                      <a:pt x="0" y="336"/>
                      <a:pt x="0" y="336"/>
                    </a:cubicBezTo>
                    <a:cubicBezTo>
                      <a:pt x="0" y="455"/>
                      <a:pt x="97" y="551"/>
                      <a:pt x="216" y="551"/>
                    </a:cubicBezTo>
                    <a:cubicBezTo>
                      <a:pt x="5215" y="551"/>
                      <a:pt x="5215" y="551"/>
                      <a:pt x="5215" y="551"/>
                    </a:cubicBezTo>
                    <a:cubicBezTo>
                      <a:pt x="5334" y="551"/>
                      <a:pt x="5431" y="455"/>
                      <a:pt x="5431" y="336"/>
                    </a:cubicBezTo>
                    <a:cubicBezTo>
                      <a:pt x="5431" y="0"/>
                      <a:pt x="5431" y="0"/>
                      <a:pt x="5431" y="0"/>
                    </a:cubicBezTo>
                    <a:lnTo>
                      <a:pt x="0" y="0"/>
                    </a:lnTo>
                    <a:close/>
                  </a:path>
                </a:pathLst>
              </a:cu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2167" name="Oval 121">
                <a:extLst>
                  <a:ext uri="{FF2B5EF4-FFF2-40B4-BE49-F238E27FC236}">
                    <a16:creationId xmlns:a16="http://schemas.microsoft.com/office/drawing/2014/main" xmlns="" id="{DD7CFA0A-4964-4E6D-82BB-EE89CD1EB2E6}"/>
                  </a:ext>
                </a:extLst>
              </p:cNvPr>
              <p:cNvSpPr>
                <a:spLocks noChangeArrowheads="1"/>
              </p:cNvSpPr>
              <p:nvPr/>
            </p:nvSpPr>
            <p:spPr bwMode="auto">
              <a:xfrm>
                <a:off x="2863850" y="4235449"/>
                <a:ext cx="177800" cy="176212"/>
              </a:xfrm>
              <a:prstGeom prst="ellipse">
                <a:avLst/>
              </a:prstGeom>
              <a:solidFill>
                <a:srgbClr val="45566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68" name="Freeform 122">
                <a:extLst>
                  <a:ext uri="{FF2B5EF4-FFF2-40B4-BE49-F238E27FC236}">
                    <a16:creationId xmlns:a16="http://schemas.microsoft.com/office/drawing/2014/main" xmlns="" id="{32173311-6CEC-4824-8C48-C5711B8357DF}"/>
                  </a:ext>
                </a:extLst>
              </p:cNvPr>
              <p:cNvSpPr>
                <a:spLocks noChangeArrowheads="1"/>
              </p:cNvSpPr>
              <p:nvPr/>
            </p:nvSpPr>
            <p:spPr bwMode="auto">
              <a:xfrm>
                <a:off x="282575" y="298449"/>
                <a:ext cx="4799013" cy="3416300"/>
              </a:xfrm>
              <a:custGeom>
                <a:avLst/>
                <a:gdLst>
                  <a:gd name="T0" fmla="*/ 0 w 3023"/>
                  <a:gd name="T1" fmla="*/ 0 h 2152"/>
                  <a:gd name="T2" fmla="*/ 0 w 3023"/>
                  <a:gd name="T3" fmla="*/ 2152 h 2152"/>
                  <a:gd name="T4" fmla="*/ 1956 w 3023"/>
                  <a:gd name="T5" fmla="*/ 2152 h 2152"/>
                  <a:gd name="T6" fmla="*/ 3023 w 3023"/>
                  <a:gd name="T7" fmla="*/ 0 h 2152"/>
                  <a:gd name="T8" fmla="*/ 0 w 3023"/>
                  <a:gd name="T9" fmla="*/ 0 h 2152"/>
                </a:gdLst>
                <a:ahLst/>
                <a:cxnLst>
                  <a:cxn ang="0">
                    <a:pos x="T0" y="T1"/>
                  </a:cxn>
                  <a:cxn ang="0">
                    <a:pos x="T2" y="T3"/>
                  </a:cxn>
                  <a:cxn ang="0">
                    <a:pos x="T4" y="T5"/>
                  </a:cxn>
                  <a:cxn ang="0">
                    <a:pos x="T6" y="T7"/>
                  </a:cxn>
                  <a:cxn ang="0">
                    <a:pos x="T8" y="T9"/>
                  </a:cxn>
                </a:cxnLst>
                <a:rect l="0" t="0" r="r" b="b"/>
                <a:pathLst>
                  <a:path w="3023" h="2152">
                    <a:moveTo>
                      <a:pt x="0" y="0"/>
                    </a:moveTo>
                    <a:lnTo>
                      <a:pt x="0" y="2152"/>
                    </a:lnTo>
                    <a:lnTo>
                      <a:pt x="1956" y="2152"/>
                    </a:lnTo>
                    <a:lnTo>
                      <a:pt x="3023" y="0"/>
                    </a:lnTo>
                    <a:lnTo>
                      <a:pt x="0"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2169" name="Freeform 123">
                <a:extLst>
                  <a:ext uri="{FF2B5EF4-FFF2-40B4-BE49-F238E27FC236}">
                    <a16:creationId xmlns:a16="http://schemas.microsoft.com/office/drawing/2014/main" xmlns="" id="{B2963316-6C3A-451E-98B9-67BFC39FC55A}"/>
                  </a:ext>
                </a:extLst>
              </p:cNvPr>
              <p:cNvSpPr>
                <a:spLocks noChangeArrowheads="1"/>
              </p:cNvSpPr>
              <p:nvPr/>
            </p:nvSpPr>
            <p:spPr bwMode="auto">
              <a:xfrm>
                <a:off x="3387725" y="298449"/>
                <a:ext cx="2235200" cy="3416300"/>
              </a:xfrm>
              <a:custGeom>
                <a:avLst/>
                <a:gdLst>
                  <a:gd name="T0" fmla="*/ 1408 w 1408"/>
                  <a:gd name="T1" fmla="*/ 0 h 2152"/>
                  <a:gd name="T2" fmla="*/ 1067 w 1408"/>
                  <a:gd name="T3" fmla="*/ 0 h 2152"/>
                  <a:gd name="T4" fmla="*/ 0 w 1408"/>
                  <a:gd name="T5" fmla="*/ 2152 h 2152"/>
                  <a:gd name="T6" fmla="*/ 1408 w 1408"/>
                  <a:gd name="T7" fmla="*/ 2152 h 2152"/>
                  <a:gd name="T8" fmla="*/ 1408 w 1408"/>
                  <a:gd name="T9" fmla="*/ 0 h 2152"/>
                </a:gdLst>
                <a:ahLst/>
                <a:cxnLst>
                  <a:cxn ang="0">
                    <a:pos x="T0" y="T1"/>
                  </a:cxn>
                  <a:cxn ang="0">
                    <a:pos x="T2" y="T3"/>
                  </a:cxn>
                  <a:cxn ang="0">
                    <a:pos x="T4" y="T5"/>
                  </a:cxn>
                  <a:cxn ang="0">
                    <a:pos x="T6" y="T7"/>
                  </a:cxn>
                  <a:cxn ang="0">
                    <a:pos x="T8" y="T9"/>
                  </a:cxn>
                </a:cxnLst>
                <a:rect l="0" t="0" r="r" b="b"/>
                <a:pathLst>
                  <a:path w="1408" h="2152">
                    <a:moveTo>
                      <a:pt x="1408" y="0"/>
                    </a:moveTo>
                    <a:lnTo>
                      <a:pt x="1067" y="0"/>
                    </a:lnTo>
                    <a:lnTo>
                      <a:pt x="0" y="2152"/>
                    </a:lnTo>
                    <a:lnTo>
                      <a:pt x="1408" y="2152"/>
                    </a:lnTo>
                    <a:lnTo>
                      <a:pt x="1408" y="0"/>
                    </a:lnTo>
                    <a:close/>
                  </a:path>
                </a:pathLst>
              </a:cu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grpSp>
      </p:grpSp>
      <p:sp>
        <p:nvSpPr>
          <p:cNvPr id="3195" name="文本框 1">
            <a:extLst>
              <a:ext uri="{FF2B5EF4-FFF2-40B4-BE49-F238E27FC236}">
                <a16:creationId xmlns:a16="http://schemas.microsoft.com/office/drawing/2014/main" xmlns="" id="{0BFD650E-BAB4-4DF8-B3E3-D9E4A1911A57}"/>
              </a:ext>
            </a:extLst>
          </p:cNvPr>
          <p:cNvSpPr>
            <a:spLocks noChangeArrowheads="1"/>
          </p:cNvSpPr>
          <p:nvPr/>
        </p:nvSpPr>
        <p:spPr bwMode="auto">
          <a:xfrm>
            <a:off x="3798888" y="2847975"/>
            <a:ext cx="49847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4400" b="1" dirty="0">
                <a:solidFill>
                  <a:srgbClr val="FFFFFF"/>
                </a:solidFill>
                <a:latin typeface="微软雅黑" panose="020B0503020204020204" pitchFamily="34" charset="-122"/>
                <a:ea typeface="微软雅黑" panose="020B0503020204020204" pitchFamily="34" charset="-122"/>
                <a:sym typeface="Broadway" panose="04040905080002020502" pitchFamily="82" charset="0"/>
              </a:rPr>
              <a:t>鸥迅云登记</a:t>
            </a:r>
            <a:endParaRPr lang="en-US" altLang="zh-CN" sz="4400" b="1" dirty="0">
              <a:solidFill>
                <a:srgbClr val="FFFFFF"/>
              </a:solidFill>
              <a:latin typeface="微软雅黑" panose="020B0503020204020204" pitchFamily="34" charset="-122"/>
              <a:ea typeface="微软雅黑" panose="020B0503020204020204" pitchFamily="34" charset="-122"/>
              <a:sym typeface="Broadway" panose="04040905080002020502" pitchFamily="82" charset="0"/>
            </a:endParaRPr>
          </a:p>
        </p:txBody>
      </p:sp>
      <p:sp>
        <p:nvSpPr>
          <p:cNvPr id="3196" name="文本框 2">
            <a:extLst>
              <a:ext uri="{FF2B5EF4-FFF2-40B4-BE49-F238E27FC236}">
                <a16:creationId xmlns:a16="http://schemas.microsoft.com/office/drawing/2014/main" xmlns="" id="{D2E14347-B390-45F0-833F-AE9DFE7863C3}"/>
              </a:ext>
            </a:extLst>
          </p:cNvPr>
          <p:cNvSpPr>
            <a:spLocks noChangeArrowheads="1"/>
          </p:cNvSpPr>
          <p:nvPr/>
        </p:nvSpPr>
        <p:spPr bwMode="auto">
          <a:xfrm>
            <a:off x="6045707" y="3666629"/>
            <a:ext cx="2511426"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安卓应用软件开发实践</a:t>
            </a:r>
          </a:p>
        </p:txBody>
      </p:sp>
      <p:pic>
        <p:nvPicPr>
          <p:cNvPr id="3197" name="medi1110.mp3">
            <a:hlinkClick r:id="" action="ppaction://media"/>
            <a:extLst>
              <a:ext uri="{FF2B5EF4-FFF2-40B4-BE49-F238E27FC236}">
                <a16:creationId xmlns:a16="http://schemas.microsoft.com/office/drawing/2014/main" xmlns="" id="{7577A8FF-CBE7-4C03-9433-BC5162E7AD80}"/>
              </a:ext>
            </a:extLst>
          </p:cNvPr>
          <p:cNvPicPr>
            <a:picLocks noChangeAspect="1" noChangeArrowheads="1"/>
          </p:cNvPicPr>
          <p:nvPr>
            <a:audioFile r:link="rId2"/>
            <p:extLst>
              <p:ext uri="{DAA4B4D4-6D71-4841-9C94-3DE7FCFB9230}">
                <p14:media xmlns:p14="http://schemas.microsoft.com/office/powerpoint/2010/main" r:embed="rId1"/>
              </p:ext>
            </p:extLst>
          </p:nvPr>
        </p:nvPicPr>
        <p:blipFill>
          <a:blip r:embed="rId9">
            <a:extLst>
              <a:ext uri="{28A0092B-C50C-407E-A947-70E740481C1C}">
                <a14:useLocalDpi xmlns:a14="http://schemas.microsoft.com/office/drawing/2010/main" val="0"/>
              </a:ext>
            </a:extLst>
          </a:blip>
          <a:srcRect/>
          <a:stretch>
            <a:fillRect/>
          </a:stretch>
        </p:blipFill>
        <p:spPr bwMode="auto">
          <a:xfrm>
            <a:off x="2819400" y="-95091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3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evt" cmd="playFrom(0.0)">
                                      <p:cBhvr>
                                        <p:cTn id="6" dur="1" fill="hold"/>
                                        <p:tgtEl>
                                          <p:spTgt spid="3197"/>
                                        </p:tgtEl>
                                      </p:cBhvr>
                                    </p:cmd>
                                  </p:childTnLst>
                                </p:cTn>
                              </p:par>
                            </p:childTnLst>
                          </p:cTn>
                        </p:par>
                        <p:par>
                          <p:cTn id="7" fill="hold" nodeType="afterGroup">
                            <p:stCondLst>
                              <p:cond delay="1"/>
                            </p:stCondLst>
                            <p:childTnLst>
                              <p:par>
                                <p:cTn id="8" presetID="2" presetClass="entr" presetSubtype="8" fill="hold" nodeType="afterEffect">
                                  <p:stCondLst>
                                    <p:cond delay="0"/>
                                  </p:stCondLst>
                                  <p:childTnLst>
                                    <p:set>
                                      <p:cBhvr>
                                        <p:cTn id="9" dur="1" fill="hold">
                                          <p:stCondLst>
                                            <p:cond delay="0"/>
                                          </p:stCondLst>
                                        </p:cTn>
                                        <p:tgtEl>
                                          <p:spTgt spid="3074"/>
                                        </p:tgtEl>
                                        <p:attrNameLst>
                                          <p:attrName>style.visibility</p:attrName>
                                        </p:attrNameLst>
                                      </p:cBhvr>
                                      <p:to>
                                        <p:strVal val="visible"/>
                                      </p:to>
                                    </p:set>
                                    <p:anim calcmode="lin" valueType="num">
                                      <p:cBhvr>
                                        <p:cTn id="10" dur="1000" fill="hold"/>
                                        <p:tgtEl>
                                          <p:spTgt spid="3074"/>
                                        </p:tgtEl>
                                        <p:attrNameLst>
                                          <p:attrName>ppt_x</p:attrName>
                                        </p:attrNameLst>
                                      </p:cBhvr>
                                      <p:tavLst>
                                        <p:tav tm="0">
                                          <p:val>
                                            <p:strVal val="0-#ppt_w/2"/>
                                          </p:val>
                                        </p:tav>
                                        <p:tav tm="100000">
                                          <p:val>
                                            <p:strVal val="#ppt_x"/>
                                          </p:val>
                                        </p:tav>
                                      </p:tavLst>
                                    </p:anim>
                                    <p:anim calcmode="lin" valueType="num">
                                      <p:cBhvr>
                                        <p:cTn id="11" dur="1000" fill="hold"/>
                                        <p:tgtEl>
                                          <p:spTgt spid="3074"/>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3075"/>
                                        </p:tgtEl>
                                        <p:attrNameLst>
                                          <p:attrName>style.visibility</p:attrName>
                                        </p:attrNameLst>
                                      </p:cBhvr>
                                      <p:to>
                                        <p:strVal val="visible"/>
                                      </p:to>
                                    </p:set>
                                    <p:anim calcmode="lin" valueType="num">
                                      <p:cBhvr>
                                        <p:cTn id="14" dur="1000" fill="hold"/>
                                        <p:tgtEl>
                                          <p:spTgt spid="3075"/>
                                        </p:tgtEl>
                                        <p:attrNameLst>
                                          <p:attrName>ppt_x</p:attrName>
                                        </p:attrNameLst>
                                      </p:cBhvr>
                                      <p:tavLst>
                                        <p:tav tm="0">
                                          <p:val>
                                            <p:strVal val="0-#ppt_w/2"/>
                                          </p:val>
                                        </p:tav>
                                        <p:tav tm="100000">
                                          <p:val>
                                            <p:strVal val="#ppt_x"/>
                                          </p:val>
                                        </p:tav>
                                      </p:tavLst>
                                    </p:anim>
                                    <p:anim calcmode="lin" valueType="num">
                                      <p:cBhvr>
                                        <p:cTn id="15" dur="1000" fill="hold"/>
                                        <p:tgtEl>
                                          <p:spTgt spid="3075"/>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anim calcmode="lin" valueType="num">
                                      <p:cBhvr>
                                        <p:cTn id="18" dur="1000" fill="hold"/>
                                        <p:tgtEl>
                                          <p:spTgt spid="3076"/>
                                        </p:tgtEl>
                                        <p:attrNameLst>
                                          <p:attrName>ppt_x</p:attrName>
                                        </p:attrNameLst>
                                      </p:cBhvr>
                                      <p:tavLst>
                                        <p:tav tm="0">
                                          <p:val>
                                            <p:strVal val="0-#ppt_w/2"/>
                                          </p:val>
                                        </p:tav>
                                        <p:tav tm="100000">
                                          <p:val>
                                            <p:strVal val="#ppt_x"/>
                                          </p:val>
                                        </p:tav>
                                      </p:tavLst>
                                    </p:anim>
                                    <p:anim calcmode="lin" valueType="num">
                                      <p:cBhvr>
                                        <p:cTn id="19" dur="1000" fill="hold"/>
                                        <p:tgtEl>
                                          <p:spTgt spid="3076"/>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077"/>
                                        </p:tgtEl>
                                        <p:attrNameLst>
                                          <p:attrName>style.visibility</p:attrName>
                                        </p:attrNameLst>
                                      </p:cBhvr>
                                      <p:to>
                                        <p:strVal val="visible"/>
                                      </p:to>
                                    </p:set>
                                    <p:anim calcmode="lin" valueType="num">
                                      <p:cBhvr>
                                        <p:cTn id="22" dur="1000" fill="hold"/>
                                        <p:tgtEl>
                                          <p:spTgt spid="3077"/>
                                        </p:tgtEl>
                                        <p:attrNameLst>
                                          <p:attrName>ppt_x</p:attrName>
                                        </p:attrNameLst>
                                      </p:cBhvr>
                                      <p:tavLst>
                                        <p:tav tm="0">
                                          <p:val>
                                            <p:strVal val="0-#ppt_w/2"/>
                                          </p:val>
                                        </p:tav>
                                        <p:tav tm="100000">
                                          <p:val>
                                            <p:strVal val="#ppt_x"/>
                                          </p:val>
                                        </p:tav>
                                      </p:tavLst>
                                    </p:anim>
                                    <p:anim calcmode="lin" valueType="num">
                                      <p:cBhvr>
                                        <p:cTn id="23" dur="1000" fill="hold"/>
                                        <p:tgtEl>
                                          <p:spTgt spid="3077"/>
                                        </p:tgtEl>
                                        <p:attrNameLst>
                                          <p:attrName>ppt_y</p:attrName>
                                        </p:attrNameLst>
                                      </p:cBhvr>
                                      <p:tavLst>
                                        <p:tav tm="0">
                                          <p:val>
                                            <p:strVal val="#ppt_y"/>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078"/>
                                        </p:tgtEl>
                                        <p:attrNameLst>
                                          <p:attrName>style.visibility</p:attrName>
                                        </p:attrNameLst>
                                      </p:cBhvr>
                                      <p:to>
                                        <p:strVal val="visible"/>
                                      </p:to>
                                    </p:set>
                                    <p:anim calcmode="lin" valueType="num">
                                      <p:cBhvr>
                                        <p:cTn id="26" dur="1000" fill="hold"/>
                                        <p:tgtEl>
                                          <p:spTgt spid="3078"/>
                                        </p:tgtEl>
                                        <p:attrNameLst>
                                          <p:attrName>ppt_x</p:attrName>
                                        </p:attrNameLst>
                                      </p:cBhvr>
                                      <p:tavLst>
                                        <p:tav tm="0">
                                          <p:val>
                                            <p:strVal val="#ppt_x"/>
                                          </p:val>
                                        </p:tav>
                                        <p:tav tm="100000">
                                          <p:val>
                                            <p:strVal val="#ppt_x"/>
                                          </p:val>
                                        </p:tav>
                                      </p:tavLst>
                                    </p:anim>
                                    <p:anim calcmode="lin" valueType="num">
                                      <p:cBhvr>
                                        <p:cTn id="27" dur="1000" fill="hold"/>
                                        <p:tgtEl>
                                          <p:spTgt spid="3078"/>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079"/>
                                        </p:tgtEl>
                                        <p:attrNameLst>
                                          <p:attrName>style.visibility</p:attrName>
                                        </p:attrNameLst>
                                      </p:cBhvr>
                                      <p:to>
                                        <p:strVal val="visible"/>
                                      </p:to>
                                    </p:set>
                                    <p:anim calcmode="lin" valueType="num">
                                      <p:cBhvr>
                                        <p:cTn id="30" dur="1000" fill="hold"/>
                                        <p:tgtEl>
                                          <p:spTgt spid="3079"/>
                                        </p:tgtEl>
                                        <p:attrNameLst>
                                          <p:attrName>ppt_x</p:attrName>
                                        </p:attrNameLst>
                                      </p:cBhvr>
                                      <p:tavLst>
                                        <p:tav tm="0">
                                          <p:val>
                                            <p:strVal val="#ppt_x"/>
                                          </p:val>
                                        </p:tav>
                                        <p:tav tm="100000">
                                          <p:val>
                                            <p:strVal val="#ppt_x"/>
                                          </p:val>
                                        </p:tav>
                                      </p:tavLst>
                                    </p:anim>
                                    <p:anim calcmode="lin" valueType="num">
                                      <p:cBhvr>
                                        <p:cTn id="31" dur="1000" fill="hold"/>
                                        <p:tgtEl>
                                          <p:spTgt spid="307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080"/>
                                        </p:tgtEl>
                                        <p:attrNameLst>
                                          <p:attrName>style.visibility</p:attrName>
                                        </p:attrNameLst>
                                      </p:cBhvr>
                                      <p:to>
                                        <p:strVal val="visible"/>
                                      </p:to>
                                    </p:set>
                                    <p:anim calcmode="lin" valueType="num">
                                      <p:cBhvr>
                                        <p:cTn id="34" dur="1000" fill="hold"/>
                                        <p:tgtEl>
                                          <p:spTgt spid="3080"/>
                                        </p:tgtEl>
                                        <p:attrNameLst>
                                          <p:attrName>ppt_x</p:attrName>
                                        </p:attrNameLst>
                                      </p:cBhvr>
                                      <p:tavLst>
                                        <p:tav tm="0">
                                          <p:val>
                                            <p:strVal val="#ppt_x"/>
                                          </p:val>
                                        </p:tav>
                                        <p:tav tm="100000">
                                          <p:val>
                                            <p:strVal val="#ppt_x"/>
                                          </p:val>
                                        </p:tav>
                                      </p:tavLst>
                                    </p:anim>
                                    <p:anim calcmode="lin" valueType="num">
                                      <p:cBhvr>
                                        <p:cTn id="35" dur="1000" fill="hold"/>
                                        <p:tgtEl>
                                          <p:spTgt spid="308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081"/>
                                        </p:tgtEl>
                                        <p:attrNameLst>
                                          <p:attrName>style.visibility</p:attrName>
                                        </p:attrNameLst>
                                      </p:cBhvr>
                                      <p:to>
                                        <p:strVal val="visible"/>
                                      </p:to>
                                    </p:set>
                                    <p:anim calcmode="lin" valueType="num">
                                      <p:cBhvr>
                                        <p:cTn id="38" dur="1000" fill="hold"/>
                                        <p:tgtEl>
                                          <p:spTgt spid="3081"/>
                                        </p:tgtEl>
                                        <p:attrNameLst>
                                          <p:attrName>ppt_x</p:attrName>
                                        </p:attrNameLst>
                                      </p:cBhvr>
                                      <p:tavLst>
                                        <p:tav tm="0">
                                          <p:val>
                                            <p:strVal val="#ppt_x"/>
                                          </p:val>
                                        </p:tav>
                                        <p:tav tm="100000">
                                          <p:val>
                                            <p:strVal val="#ppt_x"/>
                                          </p:val>
                                        </p:tav>
                                      </p:tavLst>
                                    </p:anim>
                                    <p:anim calcmode="lin" valueType="num">
                                      <p:cBhvr>
                                        <p:cTn id="39" dur="1000" fill="hold"/>
                                        <p:tgtEl>
                                          <p:spTgt spid="308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3082"/>
                                        </p:tgtEl>
                                        <p:attrNameLst>
                                          <p:attrName>style.visibility</p:attrName>
                                        </p:attrNameLst>
                                      </p:cBhvr>
                                      <p:to>
                                        <p:strVal val="visible"/>
                                      </p:to>
                                    </p:set>
                                    <p:anim calcmode="lin" valueType="num">
                                      <p:cBhvr>
                                        <p:cTn id="42" dur="1000" fill="hold"/>
                                        <p:tgtEl>
                                          <p:spTgt spid="3082"/>
                                        </p:tgtEl>
                                        <p:attrNameLst>
                                          <p:attrName>ppt_x</p:attrName>
                                        </p:attrNameLst>
                                      </p:cBhvr>
                                      <p:tavLst>
                                        <p:tav tm="0">
                                          <p:val>
                                            <p:strVal val="#ppt_x"/>
                                          </p:val>
                                        </p:tav>
                                        <p:tav tm="100000">
                                          <p:val>
                                            <p:strVal val="#ppt_x"/>
                                          </p:val>
                                        </p:tav>
                                      </p:tavLst>
                                    </p:anim>
                                    <p:anim calcmode="lin" valueType="num">
                                      <p:cBhvr>
                                        <p:cTn id="43" dur="1000" fill="hold"/>
                                        <p:tgtEl>
                                          <p:spTgt spid="308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083"/>
                                        </p:tgtEl>
                                        <p:attrNameLst>
                                          <p:attrName>style.visibility</p:attrName>
                                        </p:attrNameLst>
                                      </p:cBhvr>
                                      <p:to>
                                        <p:strVal val="visible"/>
                                      </p:to>
                                    </p:set>
                                    <p:anim calcmode="lin" valueType="num">
                                      <p:cBhvr>
                                        <p:cTn id="46" dur="1000" fill="hold"/>
                                        <p:tgtEl>
                                          <p:spTgt spid="3083"/>
                                        </p:tgtEl>
                                        <p:attrNameLst>
                                          <p:attrName>ppt_x</p:attrName>
                                        </p:attrNameLst>
                                      </p:cBhvr>
                                      <p:tavLst>
                                        <p:tav tm="0">
                                          <p:val>
                                            <p:strVal val="#ppt_x"/>
                                          </p:val>
                                        </p:tav>
                                        <p:tav tm="100000">
                                          <p:val>
                                            <p:strVal val="#ppt_x"/>
                                          </p:val>
                                        </p:tav>
                                      </p:tavLst>
                                    </p:anim>
                                    <p:anim calcmode="lin" valueType="num">
                                      <p:cBhvr>
                                        <p:cTn id="47" dur="1000" fill="hold"/>
                                        <p:tgtEl>
                                          <p:spTgt spid="3083"/>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3084"/>
                                        </p:tgtEl>
                                        <p:attrNameLst>
                                          <p:attrName>style.visibility</p:attrName>
                                        </p:attrNameLst>
                                      </p:cBhvr>
                                      <p:to>
                                        <p:strVal val="visible"/>
                                      </p:to>
                                    </p:set>
                                    <p:anim calcmode="lin" valueType="num">
                                      <p:cBhvr>
                                        <p:cTn id="50" dur="1000" fill="hold"/>
                                        <p:tgtEl>
                                          <p:spTgt spid="3084"/>
                                        </p:tgtEl>
                                        <p:attrNameLst>
                                          <p:attrName>ppt_x</p:attrName>
                                        </p:attrNameLst>
                                      </p:cBhvr>
                                      <p:tavLst>
                                        <p:tav tm="0">
                                          <p:val>
                                            <p:strVal val="#ppt_x"/>
                                          </p:val>
                                        </p:tav>
                                        <p:tav tm="100000">
                                          <p:val>
                                            <p:strVal val="#ppt_x"/>
                                          </p:val>
                                        </p:tav>
                                      </p:tavLst>
                                    </p:anim>
                                    <p:anim calcmode="lin" valueType="num">
                                      <p:cBhvr>
                                        <p:cTn id="51" dur="1000" fill="hold"/>
                                        <p:tgtEl>
                                          <p:spTgt spid="3084"/>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085"/>
                                        </p:tgtEl>
                                        <p:attrNameLst>
                                          <p:attrName>style.visibility</p:attrName>
                                        </p:attrNameLst>
                                      </p:cBhvr>
                                      <p:to>
                                        <p:strVal val="visible"/>
                                      </p:to>
                                    </p:set>
                                    <p:anim calcmode="lin" valueType="num">
                                      <p:cBhvr>
                                        <p:cTn id="54" dur="1000" fill="hold"/>
                                        <p:tgtEl>
                                          <p:spTgt spid="3085"/>
                                        </p:tgtEl>
                                        <p:attrNameLst>
                                          <p:attrName>ppt_x</p:attrName>
                                        </p:attrNameLst>
                                      </p:cBhvr>
                                      <p:tavLst>
                                        <p:tav tm="0">
                                          <p:val>
                                            <p:strVal val="#ppt_x"/>
                                          </p:val>
                                        </p:tav>
                                        <p:tav tm="100000">
                                          <p:val>
                                            <p:strVal val="#ppt_x"/>
                                          </p:val>
                                        </p:tav>
                                      </p:tavLst>
                                    </p:anim>
                                    <p:anim calcmode="lin" valueType="num">
                                      <p:cBhvr>
                                        <p:cTn id="55" dur="1000" fill="hold"/>
                                        <p:tgtEl>
                                          <p:spTgt spid="3085"/>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086"/>
                                        </p:tgtEl>
                                        <p:attrNameLst>
                                          <p:attrName>style.visibility</p:attrName>
                                        </p:attrNameLst>
                                      </p:cBhvr>
                                      <p:to>
                                        <p:strVal val="visible"/>
                                      </p:to>
                                    </p:set>
                                    <p:anim calcmode="lin" valueType="num">
                                      <p:cBhvr>
                                        <p:cTn id="58" dur="1000" fill="hold"/>
                                        <p:tgtEl>
                                          <p:spTgt spid="3086"/>
                                        </p:tgtEl>
                                        <p:attrNameLst>
                                          <p:attrName>ppt_x</p:attrName>
                                        </p:attrNameLst>
                                      </p:cBhvr>
                                      <p:tavLst>
                                        <p:tav tm="0">
                                          <p:val>
                                            <p:strVal val="#ppt_x"/>
                                          </p:val>
                                        </p:tav>
                                        <p:tav tm="100000">
                                          <p:val>
                                            <p:strVal val="#ppt_x"/>
                                          </p:val>
                                        </p:tav>
                                      </p:tavLst>
                                    </p:anim>
                                    <p:anim calcmode="lin" valueType="num">
                                      <p:cBhvr>
                                        <p:cTn id="59" dur="1000" fill="hold"/>
                                        <p:tgtEl>
                                          <p:spTgt spid="3086"/>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3087"/>
                                        </p:tgtEl>
                                        <p:attrNameLst>
                                          <p:attrName>style.visibility</p:attrName>
                                        </p:attrNameLst>
                                      </p:cBhvr>
                                      <p:to>
                                        <p:strVal val="visible"/>
                                      </p:to>
                                    </p:set>
                                    <p:anim calcmode="lin" valueType="num">
                                      <p:cBhvr>
                                        <p:cTn id="62" dur="1000" fill="hold"/>
                                        <p:tgtEl>
                                          <p:spTgt spid="3087"/>
                                        </p:tgtEl>
                                        <p:attrNameLst>
                                          <p:attrName>ppt_x</p:attrName>
                                        </p:attrNameLst>
                                      </p:cBhvr>
                                      <p:tavLst>
                                        <p:tav tm="0">
                                          <p:val>
                                            <p:strVal val="#ppt_x"/>
                                          </p:val>
                                        </p:tav>
                                        <p:tav tm="100000">
                                          <p:val>
                                            <p:strVal val="#ppt_x"/>
                                          </p:val>
                                        </p:tav>
                                      </p:tavLst>
                                    </p:anim>
                                    <p:anim calcmode="lin" valueType="num">
                                      <p:cBhvr>
                                        <p:cTn id="63" dur="1000" fill="hold"/>
                                        <p:tgtEl>
                                          <p:spTgt spid="308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3088"/>
                                        </p:tgtEl>
                                        <p:attrNameLst>
                                          <p:attrName>style.visibility</p:attrName>
                                        </p:attrNameLst>
                                      </p:cBhvr>
                                      <p:to>
                                        <p:strVal val="visible"/>
                                      </p:to>
                                    </p:set>
                                    <p:anim calcmode="lin" valueType="num">
                                      <p:cBhvr>
                                        <p:cTn id="66" dur="1000" fill="hold"/>
                                        <p:tgtEl>
                                          <p:spTgt spid="3088"/>
                                        </p:tgtEl>
                                        <p:attrNameLst>
                                          <p:attrName>ppt_x</p:attrName>
                                        </p:attrNameLst>
                                      </p:cBhvr>
                                      <p:tavLst>
                                        <p:tav tm="0">
                                          <p:val>
                                            <p:strVal val="#ppt_x"/>
                                          </p:val>
                                        </p:tav>
                                        <p:tav tm="100000">
                                          <p:val>
                                            <p:strVal val="#ppt_x"/>
                                          </p:val>
                                        </p:tav>
                                      </p:tavLst>
                                    </p:anim>
                                    <p:anim calcmode="lin" valueType="num">
                                      <p:cBhvr>
                                        <p:cTn id="67" dur="1000" fill="hold"/>
                                        <p:tgtEl>
                                          <p:spTgt spid="3088"/>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089"/>
                                        </p:tgtEl>
                                        <p:attrNameLst>
                                          <p:attrName>style.visibility</p:attrName>
                                        </p:attrNameLst>
                                      </p:cBhvr>
                                      <p:to>
                                        <p:strVal val="visible"/>
                                      </p:to>
                                    </p:set>
                                    <p:anim calcmode="lin" valueType="num">
                                      <p:cBhvr>
                                        <p:cTn id="70" dur="1000" fill="hold"/>
                                        <p:tgtEl>
                                          <p:spTgt spid="3089"/>
                                        </p:tgtEl>
                                        <p:attrNameLst>
                                          <p:attrName>ppt_x</p:attrName>
                                        </p:attrNameLst>
                                      </p:cBhvr>
                                      <p:tavLst>
                                        <p:tav tm="0">
                                          <p:val>
                                            <p:strVal val="#ppt_x"/>
                                          </p:val>
                                        </p:tav>
                                        <p:tav tm="100000">
                                          <p:val>
                                            <p:strVal val="#ppt_x"/>
                                          </p:val>
                                        </p:tav>
                                      </p:tavLst>
                                    </p:anim>
                                    <p:anim calcmode="lin" valueType="num">
                                      <p:cBhvr>
                                        <p:cTn id="71" dur="1000" fill="hold"/>
                                        <p:tgtEl>
                                          <p:spTgt spid="3089"/>
                                        </p:tgtEl>
                                        <p:attrNameLst>
                                          <p:attrName>ppt_y</p:attrName>
                                        </p:attrNameLst>
                                      </p:cBhvr>
                                      <p:tavLst>
                                        <p:tav tm="0">
                                          <p:val>
                                            <p:strVal val="1+#ppt_h/2"/>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3090"/>
                                        </p:tgtEl>
                                        <p:attrNameLst>
                                          <p:attrName>style.visibility</p:attrName>
                                        </p:attrNameLst>
                                      </p:cBhvr>
                                      <p:to>
                                        <p:strVal val="visible"/>
                                      </p:to>
                                    </p:set>
                                    <p:anim calcmode="lin" valueType="num">
                                      <p:cBhvr>
                                        <p:cTn id="74" dur="1000" fill="hold"/>
                                        <p:tgtEl>
                                          <p:spTgt spid="3090"/>
                                        </p:tgtEl>
                                        <p:attrNameLst>
                                          <p:attrName>ppt_x</p:attrName>
                                        </p:attrNameLst>
                                      </p:cBhvr>
                                      <p:tavLst>
                                        <p:tav tm="0">
                                          <p:val>
                                            <p:strVal val="0-#ppt_w/2"/>
                                          </p:val>
                                        </p:tav>
                                        <p:tav tm="100000">
                                          <p:val>
                                            <p:strVal val="#ppt_x"/>
                                          </p:val>
                                        </p:tav>
                                      </p:tavLst>
                                    </p:anim>
                                    <p:anim calcmode="lin" valueType="num">
                                      <p:cBhvr>
                                        <p:cTn id="75" dur="1000" fill="hold"/>
                                        <p:tgtEl>
                                          <p:spTgt spid="3090"/>
                                        </p:tgtEl>
                                        <p:attrNameLst>
                                          <p:attrName>ppt_y</p:attrName>
                                        </p:attrNameLst>
                                      </p:cBhvr>
                                      <p:tavLst>
                                        <p:tav tm="0">
                                          <p:val>
                                            <p:strVal val="#ppt_y"/>
                                          </p:val>
                                        </p:tav>
                                        <p:tav tm="100000">
                                          <p:val>
                                            <p:strVal val="#ppt_y"/>
                                          </p:val>
                                        </p:tav>
                                      </p:tavLst>
                                    </p:anim>
                                  </p:childTnLst>
                                </p:cTn>
                              </p:par>
                              <p:par>
                                <p:cTn id="76" presetID="2" presetClass="entr" presetSubtype="8" fill="hold" nodeType="withEffect">
                                  <p:stCondLst>
                                    <p:cond delay="0"/>
                                  </p:stCondLst>
                                  <p:childTnLst>
                                    <p:set>
                                      <p:cBhvr>
                                        <p:cTn id="77" dur="1" fill="hold">
                                          <p:stCondLst>
                                            <p:cond delay="0"/>
                                          </p:stCondLst>
                                        </p:cTn>
                                        <p:tgtEl>
                                          <p:spTgt spid="3091"/>
                                        </p:tgtEl>
                                        <p:attrNameLst>
                                          <p:attrName>style.visibility</p:attrName>
                                        </p:attrNameLst>
                                      </p:cBhvr>
                                      <p:to>
                                        <p:strVal val="visible"/>
                                      </p:to>
                                    </p:set>
                                    <p:anim calcmode="lin" valueType="num">
                                      <p:cBhvr>
                                        <p:cTn id="78" dur="1000" fill="hold"/>
                                        <p:tgtEl>
                                          <p:spTgt spid="3091"/>
                                        </p:tgtEl>
                                        <p:attrNameLst>
                                          <p:attrName>ppt_x</p:attrName>
                                        </p:attrNameLst>
                                      </p:cBhvr>
                                      <p:tavLst>
                                        <p:tav tm="0">
                                          <p:val>
                                            <p:strVal val="0-#ppt_w/2"/>
                                          </p:val>
                                        </p:tav>
                                        <p:tav tm="100000">
                                          <p:val>
                                            <p:strVal val="#ppt_x"/>
                                          </p:val>
                                        </p:tav>
                                      </p:tavLst>
                                    </p:anim>
                                    <p:anim calcmode="lin" valueType="num">
                                      <p:cBhvr>
                                        <p:cTn id="79" dur="1000" fill="hold"/>
                                        <p:tgtEl>
                                          <p:spTgt spid="3091"/>
                                        </p:tgtEl>
                                        <p:attrNameLst>
                                          <p:attrName>ppt_y</p:attrName>
                                        </p:attrNameLst>
                                      </p:cBhvr>
                                      <p:tavLst>
                                        <p:tav tm="0">
                                          <p:val>
                                            <p:strVal val="#ppt_y"/>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3092"/>
                                        </p:tgtEl>
                                        <p:attrNameLst>
                                          <p:attrName>style.visibility</p:attrName>
                                        </p:attrNameLst>
                                      </p:cBhvr>
                                      <p:to>
                                        <p:strVal val="visible"/>
                                      </p:to>
                                    </p:set>
                                    <p:anim calcmode="lin" valueType="num">
                                      <p:cBhvr>
                                        <p:cTn id="82" dur="1000" fill="hold"/>
                                        <p:tgtEl>
                                          <p:spTgt spid="3092"/>
                                        </p:tgtEl>
                                        <p:attrNameLst>
                                          <p:attrName>ppt_x</p:attrName>
                                        </p:attrNameLst>
                                      </p:cBhvr>
                                      <p:tavLst>
                                        <p:tav tm="0">
                                          <p:val>
                                            <p:strVal val="#ppt_x"/>
                                          </p:val>
                                        </p:tav>
                                        <p:tav tm="100000">
                                          <p:val>
                                            <p:strVal val="#ppt_x"/>
                                          </p:val>
                                        </p:tav>
                                      </p:tavLst>
                                    </p:anim>
                                    <p:anim calcmode="lin" valueType="num">
                                      <p:cBhvr>
                                        <p:cTn id="83" dur="1000" fill="hold"/>
                                        <p:tgtEl>
                                          <p:spTgt spid="3092"/>
                                        </p:tgtEl>
                                        <p:attrNameLst>
                                          <p:attrName>ppt_y</p:attrName>
                                        </p:attrNameLst>
                                      </p:cBhvr>
                                      <p:tavLst>
                                        <p:tav tm="0">
                                          <p:val>
                                            <p:strVal val="1+#ppt_h/2"/>
                                          </p:val>
                                        </p:tav>
                                        <p:tav tm="100000">
                                          <p:val>
                                            <p:strVal val="#ppt_y"/>
                                          </p:val>
                                        </p:tav>
                                      </p:tavLst>
                                    </p:anim>
                                  </p:childTnLst>
                                </p:cTn>
                              </p:par>
                              <p:par>
                                <p:cTn id="84" presetID="2" presetClass="entr" presetSubtype="8" fill="hold" nodeType="withEffect">
                                  <p:stCondLst>
                                    <p:cond delay="0"/>
                                  </p:stCondLst>
                                  <p:childTnLst>
                                    <p:set>
                                      <p:cBhvr>
                                        <p:cTn id="85" dur="1" fill="hold">
                                          <p:stCondLst>
                                            <p:cond delay="0"/>
                                          </p:stCondLst>
                                        </p:cTn>
                                        <p:tgtEl>
                                          <p:spTgt spid="3093"/>
                                        </p:tgtEl>
                                        <p:attrNameLst>
                                          <p:attrName>style.visibility</p:attrName>
                                        </p:attrNameLst>
                                      </p:cBhvr>
                                      <p:to>
                                        <p:strVal val="visible"/>
                                      </p:to>
                                    </p:set>
                                    <p:anim calcmode="lin" valueType="num">
                                      <p:cBhvr>
                                        <p:cTn id="86" dur="1000" fill="hold"/>
                                        <p:tgtEl>
                                          <p:spTgt spid="3093"/>
                                        </p:tgtEl>
                                        <p:attrNameLst>
                                          <p:attrName>ppt_x</p:attrName>
                                        </p:attrNameLst>
                                      </p:cBhvr>
                                      <p:tavLst>
                                        <p:tav tm="0">
                                          <p:val>
                                            <p:strVal val="0-#ppt_w/2"/>
                                          </p:val>
                                        </p:tav>
                                        <p:tav tm="100000">
                                          <p:val>
                                            <p:strVal val="#ppt_x"/>
                                          </p:val>
                                        </p:tav>
                                      </p:tavLst>
                                    </p:anim>
                                    <p:anim calcmode="lin" valueType="num">
                                      <p:cBhvr>
                                        <p:cTn id="87" dur="1000" fill="hold"/>
                                        <p:tgtEl>
                                          <p:spTgt spid="3093"/>
                                        </p:tgtEl>
                                        <p:attrNameLst>
                                          <p:attrName>ppt_y</p:attrName>
                                        </p:attrNameLst>
                                      </p:cBhvr>
                                      <p:tavLst>
                                        <p:tav tm="0">
                                          <p:val>
                                            <p:strVal val="#ppt_y"/>
                                          </p:val>
                                        </p:tav>
                                        <p:tav tm="100000">
                                          <p:val>
                                            <p:strVal val="#ppt_y"/>
                                          </p:val>
                                        </p:tav>
                                      </p:tavLst>
                                    </p:anim>
                                  </p:childTnLst>
                                </p:cTn>
                              </p:par>
                              <p:par>
                                <p:cTn id="88" presetID="2" presetClass="entr" presetSubtype="8" fill="hold" nodeType="withEffect">
                                  <p:stCondLst>
                                    <p:cond delay="0"/>
                                  </p:stCondLst>
                                  <p:childTnLst>
                                    <p:set>
                                      <p:cBhvr>
                                        <p:cTn id="89" dur="1" fill="hold">
                                          <p:stCondLst>
                                            <p:cond delay="0"/>
                                          </p:stCondLst>
                                        </p:cTn>
                                        <p:tgtEl>
                                          <p:spTgt spid="3094"/>
                                        </p:tgtEl>
                                        <p:attrNameLst>
                                          <p:attrName>style.visibility</p:attrName>
                                        </p:attrNameLst>
                                      </p:cBhvr>
                                      <p:to>
                                        <p:strVal val="visible"/>
                                      </p:to>
                                    </p:set>
                                    <p:anim calcmode="lin" valueType="num">
                                      <p:cBhvr>
                                        <p:cTn id="90" dur="1000" fill="hold"/>
                                        <p:tgtEl>
                                          <p:spTgt spid="3094"/>
                                        </p:tgtEl>
                                        <p:attrNameLst>
                                          <p:attrName>ppt_x</p:attrName>
                                        </p:attrNameLst>
                                      </p:cBhvr>
                                      <p:tavLst>
                                        <p:tav tm="0">
                                          <p:val>
                                            <p:strVal val="0-#ppt_w/2"/>
                                          </p:val>
                                        </p:tav>
                                        <p:tav tm="100000">
                                          <p:val>
                                            <p:strVal val="#ppt_x"/>
                                          </p:val>
                                        </p:tav>
                                      </p:tavLst>
                                    </p:anim>
                                    <p:anim calcmode="lin" valueType="num">
                                      <p:cBhvr>
                                        <p:cTn id="91" dur="1000" fill="hold"/>
                                        <p:tgtEl>
                                          <p:spTgt spid="3094"/>
                                        </p:tgtEl>
                                        <p:attrNameLst>
                                          <p:attrName>ppt_y</p:attrName>
                                        </p:attrNameLst>
                                      </p:cBhvr>
                                      <p:tavLst>
                                        <p:tav tm="0">
                                          <p:val>
                                            <p:strVal val="#ppt_y"/>
                                          </p:val>
                                        </p:tav>
                                        <p:tav tm="100000">
                                          <p:val>
                                            <p:strVal val="#ppt_y"/>
                                          </p:val>
                                        </p:tav>
                                      </p:tavLst>
                                    </p:anim>
                                  </p:childTnLst>
                                </p:cTn>
                              </p:par>
                              <p:par>
                                <p:cTn id="92" presetID="2" presetClass="entr" presetSubtype="8" fill="hold" nodeType="withEffect">
                                  <p:stCondLst>
                                    <p:cond delay="0"/>
                                  </p:stCondLst>
                                  <p:childTnLst>
                                    <p:set>
                                      <p:cBhvr>
                                        <p:cTn id="93" dur="1" fill="hold">
                                          <p:stCondLst>
                                            <p:cond delay="0"/>
                                          </p:stCondLst>
                                        </p:cTn>
                                        <p:tgtEl>
                                          <p:spTgt spid="3095"/>
                                        </p:tgtEl>
                                        <p:attrNameLst>
                                          <p:attrName>style.visibility</p:attrName>
                                        </p:attrNameLst>
                                      </p:cBhvr>
                                      <p:to>
                                        <p:strVal val="visible"/>
                                      </p:to>
                                    </p:set>
                                    <p:anim calcmode="lin" valueType="num">
                                      <p:cBhvr>
                                        <p:cTn id="94" dur="1000" fill="hold"/>
                                        <p:tgtEl>
                                          <p:spTgt spid="3095"/>
                                        </p:tgtEl>
                                        <p:attrNameLst>
                                          <p:attrName>ppt_x</p:attrName>
                                        </p:attrNameLst>
                                      </p:cBhvr>
                                      <p:tavLst>
                                        <p:tav tm="0">
                                          <p:val>
                                            <p:strVal val="0-#ppt_w/2"/>
                                          </p:val>
                                        </p:tav>
                                        <p:tav tm="100000">
                                          <p:val>
                                            <p:strVal val="#ppt_x"/>
                                          </p:val>
                                        </p:tav>
                                      </p:tavLst>
                                    </p:anim>
                                    <p:anim calcmode="lin" valueType="num">
                                      <p:cBhvr>
                                        <p:cTn id="95" dur="1000" fill="hold"/>
                                        <p:tgtEl>
                                          <p:spTgt spid="3095"/>
                                        </p:tgtEl>
                                        <p:attrNameLst>
                                          <p:attrName>ppt_y</p:attrName>
                                        </p:attrNameLst>
                                      </p:cBhvr>
                                      <p:tavLst>
                                        <p:tav tm="0">
                                          <p:val>
                                            <p:strVal val="#ppt_y"/>
                                          </p:val>
                                        </p:tav>
                                        <p:tav tm="100000">
                                          <p:val>
                                            <p:strVal val="#ppt_y"/>
                                          </p:val>
                                        </p:tav>
                                      </p:tavLst>
                                    </p:anim>
                                  </p:childTnLst>
                                </p:cTn>
                              </p:par>
                              <p:par>
                                <p:cTn id="96" presetID="2" presetClass="entr" presetSubtype="8" fill="hold" nodeType="withEffect">
                                  <p:stCondLst>
                                    <p:cond delay="0"/>
                                  </p:stCondLst>
                                  <p:childTnLst>
                                    <p:set>
                                      <p:cBhvr>
                                        <p:cTn id="97" dur="1" fill="hold">
                                          <p:stCondLst>
                                            <p:cond delay="0"/>
                                          </p:stCondLst>
                                        </p:cTn>
                                        <p:tgtEl>
                                          <p:spTgt spid="3096"/>
                                        </p:tgtEl>
                                        <p:attrNameLst>
                                          <p:attrName>style.visibility</p:attrName>
                                        </p:attrNameLst>
                                      </p:cBhvr>
                                      <p:to>
                                        <p:strVal val="visible"/>
                                      </p:to>
                                    </p:set>
                                    <p:anim calcmode="lin" valueType="num">
                                      <p:cBhvr>
                                        <p:cTn id="98" dur="1000" fill="hold"/>
                                        <p:tgtEl>
                                          <p:spTgt spid="3096"/>
                                        </p:tgtEl>
                                        <p:attrNameLst>
                                          <p:attrName>ppt_x</p:attrName>
                                        </p:attrNameLst>
                                      </p:cBhvr>
                                      <p:tavLst>
                                        <p:tav tm="0">
                                          <p:val>
                                            <p:strVal val="0-#ppt_w/2"/>
                                          </p:val>
                                        </p:tav>
                                        <p:tav tm="100000">
                                          <p:val>
                                            <p:strVal val="#ppt_x"/>
                                          </p:val>
                                        </p:tav>
                                      </p:tavLst>
                                    </p:anim>
                                    <p:anim calcmode="lin" valueType="num">
                                      <p:cBhvr>
                                        <p:cTn id="99" dur="1000" fill="hold"/>
                                        <p:tgtEl>
                                          <p:spTgt spid="3096"/>
                                        </p:tgtEl>
                                        <p:attrNameLst>
                                          <p:attrName>ppt_y</p:attrName>
                                        </p:attrNameLst>
                                      </p:cBhvr>
                                      <p:tavLst>
                                        <p:tav tm="0">
                                          <p:val>
                                            <p:strVal val="#ppt_y"/>
                                          </p:val>
                                        </p:tav>
                                        <p:tav tm="100000">
                                          <p:val>
                                            <p:strVal val="#ppt_y"/>
                                          </p:val>
                                        </p:tav>
                                      </p:tavLst>
                                    </p:anim>
                                  </p:childTnLst>
                                </p:cTn>
                              </p:par>
                              <p:par>
                                <p:cTn id="100" presetID="2" presetClass="entr" presetSubtype="8" fill="hold" nodeType="withEffect">
                                  <p:stCondLst>
                                    <p:cond delay="0"/>
                                  </p:stCondLst>
                                  <p:childTnLst>
                                    <p:set>
                                      <p:cBhvr>
                                        <p:cTn id="101" dur="1" fill="hold">
                                          <p:stCondLst>
                                            <p:cond delay="0"/>
                                          </p:stCondLst>
                                        </p:cTn>
                                        <p:tgtEl>
                                          <p:spTgt spid="3097"/>
                                        </p:tgtEl>
                                        <p:attrNameLst>
                                          <p:attrName>style.visibility</p:attrName>
                                        </p:attrNameLst>
                                      </p:cBhvr>
                                      <p:to>
                                        <p:strVal val="visible"/>
                                      </p:to>
                                    </p:set>
                                    <p:anim calcmode="lin" valueType="num">
                                      <p:cBhvr>
                                        <p:cTn id="102" dur="1000" fill="hold"/>
                                        <p:tgtEl>
                                          <p:spTgt spid="3097"/>
                                        </p:tgtEl>
                                        <p:attrNameLst>
                                          <p:attrName>ppt_x</p:attrName>
                                        </p:attrNameLst>
                                      </p:cBhvr>
                                      <p:tavLst>
                                        <p:tav tm="0">
                                          <p:val>
                                            <p:strVal val="0-#ppt_w/2"/>
                                          </p:val>
                                        </p:tav>
                                        <p:tav tm="100000">
                                          <p:val>
                                            <p:strVal val="#ppt_x"/>
                                          </p:val>
                                        </p:tav>
                                      </p:tavLst>
                                    </p:anim>
                                    <p:anim calcmode="lin" valueType="num">
                                      <p:cBhvr>
                                        <p:cTn id="103" dur="1000" fill="hold"/>
                                        <p:tgtEl>
                                          <p:spTgt spid="3097"/>
                                        </p:tgtEl>
                                        <p:attrNameLst>
                                          <p:attrName>ppt_y</p:attrName>
                                        </p:attrNameLst>
                                      </p:cBhvr>
                                      <p:tavLst>
                                        <p:tav tm="0">
                                          <p:val>
                                            <p:strVal val="#ppt_y"/>
                                          </p:val>
                                        </p:tav>
                                        <p:tav tm="100000">
                                          <p:val>
                                            <p:strVal val="#ppt_y"/>
                                          </p:val>
                                        </p:tav>
                                      </p:tavLst>
                                    </p:anim>
                                  </p:childTnLst>
                                </p:cTn>
                              </p:par>
                              <p:par>
                                <p:cTn id="104" presetID="2" presetClass="entr" presetSubtype="8" fill="hold" nodeType="withEffect">
                                  <p:stCondLst>
                                    <p:cond delay="0"/>
                                  </p:stCondLst>
                                  <p:childTnLst>
                                    <p:set>
                                      <p:cBhvr>
                                        <p:cTn id="105" dur="1" fill="hold">
                                          <p:stCondLst>
                                            <p:cond delay="0"/>
                                          </p:stCondLst>
                                        </p:cTn>
                                        <p:tgtEl>
                                          <p:spTgt spid="3098"/>
                                        </p:tgtEl>
                                        <p:attrNameLst>
                                          <p:attrName>style.visibility</p:attrName>
                                        </p:attrNameLst>
                                      </p:cBhvr>
                                      <p:to>
                                        <p:strVal val="visible"/>
                                      </p:to>
                                    </p:set>
                                    <p:anim calcmode="lin" valueType="num">
                                      <p:cBhvr>
                                        <p:cTn id="106" dur="1000" fill="hold"/>
                                        <p:tgtEl>
                                          <p:spTgt spid="3098"/>
                                        </p:tgtEl>
                                        <p:attrNameLst>
                                          <p:attrName>ppt_x</p:attrName>
                                        </p:attrNameLst>
                                      </p:cBhvr>
                                      <p:tavLst>
                                        <p:tav tm="0">
                                          <p:val>
                                            <p:strVal val="0-#ppt_w/2"/>
                                          </p:val>
                                        </p:tav>
                                        <p:tav tm="100000">
                                          <p:val>
                                            <p:strVal val="#ppt_x"/>
                                          </p:val>
                                        </p:tav>
                                      </p:tavLst>
                                    </p:anim>
                                    <p:anim calcmode="lin" valueType="num">
                                      <p:cBhvr>
                                        <p:cTn id="107" dur="1000" fill="hold"/>
                                        <p:tgtEl>
                                          <p:spTgt spid="3098"/>
                                        </p:tgtEl>
                                        <p:attrNameLst>
                                          <p:attrName>ppt_y</p:attrName>
                                        </p:attrNameLst>
                                      </p:cBhvr>
                                      <p:tavLst>
                                        <p:tav tm="0">
                                          <p:val>
                                            <p:strVal val="#ppt_y"/>
                                          </p:val>
                                        </p:tav>
                                        <p:tav tm="100000">
                                          <p:val>
                                            <p:strVal val="#ppt_y"/>
                                          </p:val>
                                        </p:tav>
                                      </p:tavLst>
                                    </p:anim>
                                  </p:childTnLst>
                                </p:cTn>
                              </p:par>
                              <p:par>
                                <p:cTn id="108" presetID="2" presetClass="entr" presetSubtype="8" fill="hold" nodeType="withEffect">
                                  <p:stCondLst>
                                    <p:cond delay="0"/>
                                  </p:stCondLst>
                                  <p:childTnLst>
                                    <p:set>
                                      <p:cBhvr>
                                        <p:cTn id="109" dur="1" fill="hold">
                                          <p:stCondLst>
                                            <p:cond delay="0"/>
                                          </p:stCondLst>
                                        </p:cTn>
                                        <p:tgtEl>
                                          <p:spTgt spid="3099"/>
                                        </p:tgtEl>
                                        <p:attrNameLst>
                                          <p:attrName>style.visibility</p:attrName>
                                        </p:attrNameLst>
                                      </p:cBhvr>
                                      <p:to>
                                        <p:strVal val="visible"/>
                                      </p:to>
                                    </p:set>
                                    <p:anim calcmode="lin" valueType="num">
                                      <p:cBhvr>
                                        <p:cTn id="110" dur="1000" fill="hold"/>
                                        <p:tgtEl>
                                          <p:spTgt spid="3099"/>
                                        </p:tgtEl>
                                        <p:attrNameLst>
                                          <p:attrName>ppt_x</p:attrName>
                                        </p:attrNameLst>
                                      </p:cBhvr>
                                      <p:tavLst>
                                        <p:tav tm="0">
                                          <p:val>
                                            <p:strVal val="0-#ppt_w/2"/>
                                          </p:val>
                                        </p:tav>
                                        <p:tav tm="100000">
                                          <p:val>
                                            <p:strVal val="#ppt_x"/>
                                          </p:val>
                                        </p:tav>
                                      </p:tavLst>
                                    </p:anim>
                                    <p:anim calcmode="lin" valueType="num">
                                      <p:cBhvr>
                                        <p:cTn id="111" dur="1000" fill="hold"/>
                                        <p:tgtEl>
                                          <p:spTgt spid="3099"/>
                                        </p:tgtEl>
                                        <p:attrNameLst>
                                          <p:attrName>ppt_y</p:attrName>
                                        </p:attrNameLst>
                                      </p:cBhvr>
                                      <p:tavLst>
                                        <p:tav tm="0">
                                          <p:val>
                                            <p:strVal val="#ppt_y"/>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3100"/>
                                        </p:tgtEl>
                                        <p:attrNameLst>
                                          <p:attrName>style.visibility</p:attrName>
                                        </p:attrNameLst>
                                      </p:cBhvr>
                                      <p:to>
                                        <p:strVal val="visible"/>
                                      </p:to>
                                    </p:set>
                                    <p:anim calcmode="lin" valueType="num">
                                      <p:cBhvr>
                                        <p:cTn id="114" dur="1000" fill="hold"/>
                                        <p:tgtEl>
                                          <p:spTgt spid="3100"/>
                                        </p:tgtEl>
                                        <p:attrNameLst>
                                          <p:attrName>ppt_x</p:attrName>
                                        </p:attrNameLst>
                                      </p:cBhvr>
                                      <p:tavLst>
                                        <p:tav tm="0">
                                          <p:val>
                                            <p:strVal val="#ppt_x"/>
                                          </p:val>
                                        </p:tav>
                                        <p:tav tm="100000">
                                          <p:val>
                                            <p:strVal val="#ppt_x"/>
                                          </p:val>
                                        </p:tav>
                                      </p:tavLst>
                                    </p:anim>
                                    <p:anim calcmode="lin" valueType="num">
                                      <p:cBhvr>
                                        <p:cTn id="115" dur="1000" fill="hold"/>
                                        <p:tgtEl>
                                          <p:spTgt spid="3100"/>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3101"/>
                                        </p:tgtEl>
                                        <p:attrNameLst>
                                          <p:attrName>style.visibility</p:attrName>
                                        </p:attrNameLst>
                                      </p:cBhvr>
                                      <p:to>
                                        <p:strVal val="visible"/>
                                      </p:to>
                                    </p:set>
                                    <p:anim calcmode="lin" valueType="num">
                                      <p:cBhvr>
                                        <p:cTn id="118" dur="1000" fill="hold"/>
                                        <p:tgtEl>
                                          <p:spTgt spid="3101"/>
                                        </p:tgtEl>
                                        <p:attrNameLst>
                                          <p:attrName>ppt_x</p:attrName>
                                        </p:attrNameLst>
                                      </p:cBhvr>
                                      <p:tavLst>
                                        <p:tav tm="0">
                                          <p:val>
                                            <p:strVal val="#ppt_x"/>
                                          </p:val>
                                        </p:tav>
                                        <p:tav tm="100000">
                                          <p:val>
                                            <p:strVal val="#ppt_x"/>
                                          </p:val>
                                        </p:tav>
                                      </p:tavLst>
                                    </p:anim>
                                    <p:anim calcmode="lin" valueType="num">
                                      <p:cBhvr>
                                        <p:cTn id="119" dur="1000" fill="hold"/>
                                        <p:tgtEl>
                                          <p:spTgt spid="3101"/>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3102"/>
                                        </p:tgtEl>
                                        <p:attrNameLst>
                                          <p:attrName>style.visibility</p:attrName>
                                        </p:attrNameLst>
                                      </p:cBhvr>
                                      <p:to>
                                        <p:strVal val="visible"/>
                                      </p:to>
                                    </p:set>
                                    <p:anim calcmode="lin" valueType="num">
                                      <p:cBhvr>
                                        <p:cTn id="122" dur="1000" fill="hold"/>
                                        <p:tgtEl>
                                          <p:spTgt spid="3102"/>
                                        </p:tgtEl>
                                        <p:attrNameLst>
                                          <p:attrName>ppt_x</p:attrName>
                                        </p:attrNameLst>
                                      </p:cBhvr>
                                      <p:tavLst>
                                        <p:tav tm="0">
                                          <p:val>
                                            <p:strVal val="#ppt_x"/>
                                          </p:val>
                                        </p:tav>
                                        <p:tav tm="100000">
                                          <p:val>
                                            <p:strVal val="#ppt_x"/>
                                          </p:val>
                                        </p:tav>
                                      </p:tavLst>
                                    </p:anim>
                                    <p:anim calcmode="lin" valueType="num">
                                      <p:cBhvr>
                                        <p:cTn id="123" dur="1000" fill="hold"/>
                                        <p:tgtEl>
                                          <p:spTgt spid="3102"/>
                                        </p:tgtEl>
                                        <p:attrNameLst>
                                          <p:attrName>ppt_y</p:attrName>
                                        </p:attrNameLst>
                                      </p:cBhvr>
                                      <p:tavLst>
                                        <p:tav tm="0">
                                          <p:val>
                                            <p:strVal val="1+#ppt_h/2"/>
                                          </p:val>
                                        </p:tav>
                                        <p:tav tm="100000">
                                          <p:val>
                                            <p:strVal val="#ppt_y"/>
                                          </p:val>
                                        </p:tav>
                                      </p:tavLst>
                                    </p:anim>
                                  </p:childTnLst>
                                </p:cTn>
                              </p:par>
                              <p:par>
                                <p:cTn id="124" presetID="2" presetClass="entr" presetSubtype="4" fill="hold" nodeType="withEffect">
                                  <p:stCondLst>
                                    <p:cond delay="0"/>
                                  </p:stCondLst>
                                  <p:childTnLst>
                                    <p:set>
                                      <p:cBhvr>
                                        <p:cTn id="125" dur="1" fill="hold">
                                          <p:stCondLst>
                                            <p:cond delay="0"/>
                                          </p:stCondLst>
                                        </p:cTn>
                                        <p:tgtEl>
                                          <p:spTgt spid="3103"/>
                                        </p:tgtEl>
                                        <p:attrNameLst>
                                          <p:attrName>style.visibility</p:attrName>
                                        </p:attrNameLst>
                                      </p:cBhvr>
                                      <p:to>
                                        <p:strVal val="visible"/>
                                      </p:to>
                                    </p:set>
                                    <p:anim calcmode="lin" valueType="num">
                                      <p:cBhvr>
                                        <p:cTn id="126" dur="1000" fill="hold"/>
                                        <p:tgtEl>
                                          <p:spTgt spid="3103"/>
                                        </p:tgtEl>
                                        <p:attrNameLst>
                                          <p:attrName>ppt_x</p:attrName>
                                        </p:attrNameLst>
                                      </p:cBhvr>
                                      <p:tavLst>
                                        <p:tav tm="0">
                                          <p:val>
                                            <p:strVal val="#ppt_x"/>
                                          </p:val>
                                        </p:tav>
                                        <p:tav tm="100000">
                                          <p:val>
                                            <p:strVal val="#ppt_x"/>
                                          </p:val>
                                        </p:tav>
                                      </p:tavLst>
                                    </p:anim>
                                    <p:anim calcmode="lin" valueType="num">
                                      <p:cBhvr>
                                        <p:cTn id="127" dur="1000" fill="hold"/>
                                        <p:tgtEl>
                                          <p:spTgt spid="3103"/>
                                        </p:tgtEl>
                                        <p:attrNameLst>
                                          <p:attrName>ppt_y</p:attrName>
                                        </p:attrNameLst>
                                      </p:cBhvr>
                                      <p:tavLst>
                                        <p:tav tm="0">
                                          <p:val>
                                            <p:strVal val="1+#ppt_h/2"/>
                                          </p:val>
                                        </p:tav>
                                        <p:tav tm="100000">
                                          <p:val>
                                            <p:strVal val="#ppt_y"/>
                                          </p:val>
                                        </p:tav>
                                      </p:tavLst>
                                    </p:anim>
                                  </p:childTnLst>
                                </p:cTn>
                              </p:par>
                              <p:par>
                                <p:cTn id="128" presetID="2" presetClass="entr" presetSubtype="4" fill="hold" nodeType="withEffect">
                                  <p:stCondLst>
                                    <p:cond delay="0"/>
                                  </p:stCondLst>
                                  <p:childTnLst>
                                    <p:set>
                                      <p:cBhvr>
                                        <p:cTn id="129" dur="1" fill="hold">
                                          <p:stCondLst>
                                            <p:cond delay="0"/>
                                          </p:stCondLst>
                                        </p:cTn>
                                        <p:tgtEl>
                                          <p:spTgt spid="3104"/>
                                        </p:tgtEl>
                                        <p:attrNameLst>
                                          <p:attrName>style.visibility</p:attrName>
                                        </p:attrNameLst>
                                      </p:cBhvr>
                                      <p:to>
                                        <p:strVal val="visible"/>
                                      </p:to>
                                    </p:set>
                                    <p:anim calcmode="lin" valueType="num">
                                      <p:cBhvr>
                                        <p:cTn id="130" dur="1000" fill="hold"/>
                                        <p:tgtEl>
                                          <p:spTgt spid="3104"/>
                                        </p:tgtEl>
                                        <p:attrNameLst>
                                          <p:attrName>ppt_x</p:attrName>
                                        </p:attrNameLst>
                                      </p:cBhvr>
                                      <p:tavLst>
                                        <p:tav tm="0">
                                          <p:val>
                                            <p:strVal val="#ppt_x"/>
                                          </p:val>
                                        </p:tav>
                                        <p:tav tm="100000">
                                          <p:val>
                                            <p:strVal val="#ppt_x"/>
                                          </p:val>
                                        </p:tav>
                                      </p:tavLst>
                                    </p:anim>
                                    <p:anim calcmode="lin" valueType="num">
                                      <p:cBhvr>
                                        <p:cTn id="131" dur="1000" fill="hold"/>
                                        <p:tgtEl>
                                          <p:spTgt spid="3104"/>
                                        </p:tgtEl>
                                        <p:attrNameLst>
                                          <p:attrName>ppt_y</p:attrName>
                                        </p:attrNameLst>
                                      </p:cBhvr>
                                      <p:tavLst>
                                        <p:tav tm="0">
                                          <p:val>
                                            <p:strVal val="1+#ppt_h/2"/>
                                          </p:val>
                                        </p:tav>
                                        <p:tav tm="100000">
                                          <p:val>
                                            <p:strVal val="#ppt_y"/>
                                          </p:val>
                                        </p:tav>
                                      </p:tavLst>
                                    </p:anim>
                                  </p:childTnLst>
                                </p:cTn>
                              </p:par>
                              <p:par>
                                <p:cTn id="132" presetID="2" presetClass="entr" presetSubtype="4" fill="hold" nodeType="withEffect">
                                  <p:stCondLst>
                                    <p:cond delay="0"/>
                                  </p:stCondLst>
                                  <p:childTnLst>
                                    <p:set>
                                      <p:cBhvr>
                                        <p:cTn id="133" dur="1" fill="hold">
                                          <p:stCondLst>
                                            <p:cond delay="0"/>
                                          </p:stCondLst>
                                        </p:cTn>
                                        <p:tgtEl>
                                          <p:spTgt spid="3105"/>
                                        </p:tgtEl>
                                        <p:attrNameLst>
                                          <p:attrName>style.visibility</p:attrName>
                                        </p:attrNameLst>
                                      </p:cBhvr>
                                      <p:to>
                                        <p:strVal val="visible"/>
                                      </p:to>
                                    </p:set>
                                    <p:anim calcmode="lin" valueType="num">
                                      <p:cBhvr>
                                        <p:cTn id="134" dur="1000" fill="hold"/>
                                        <p:tgtEl>
                                          <p:spTgt spid="3105"/>
                                        </p:tgtEl>
                                        <p:attrNameLst>
                                          <p:attrName>ppt_x</p:attrName>
                                        </p:attrNameLst>
                                      </p:cBhvr>
                                      <p:tavLst>
                                        <p:tav tm="0">
                                          <p:val>
                                            <p:strVal val="#ppt_x"/>
                                          </p:val>
                                        </p:tav>
                                        <p:tav tm="100000">
                                          <p:val>
                                            <p:strVal val="#ppt_x"/>
                                          </p:val>
                                        </p:tav>
                                      </p:tavLst>
                                    </p:anim>
                                    <p:anim calcmode="lin" valueType="num">
                                      <p:cBhvr>
                                        <p:cTn id="135" dur="1000" fill="hold"/>
                                        <p:tgtEl>
                                          <p:spTgt spid="3105"/>
                                        </p:tgtEl>
                                        <p:attrNameLst>
                                          <p:attrName>ppt_y</p:attrName>
                                        </p:attrNameLst>
                                      </p:cBhvr>
                                      <p:tavLst>
                                        <p:tav tm="0">
                                          <p:val>
                                            <p:strVal val="1+#ppt_h/2"/>
                                          </p:val>
                                        </p:tav>
                                        <p:tav tm="100000">
                                          <p:val>
                                            <p:strVal val="#ppt_y"/>
                                          </p:val>
                                        </p:tav>
                                      </p:tavLst>
                                    </p:anim>
                                  </p:childTnLst>
                                </p:cTn>
                              </p:par>
                              <p:par>
                                <p:cTn id="136" presetID="2" presetClass="entr" presetSubtype="4" fill="hold" nodeType="withEffect">
                                  <p:stCondLst>
                                    <p:cond delay="0"/>
                                  </p:stCondLst>
                                  <p:childTnLst>
                                    <p:set>
                                      <p:cBhvr>
                                        <p:cTn id="137" dur="1" fill="hold">
                                          <p:stCondLst>
                                            <p:cond delay="0"/>
                                          </p:stCondLst>
                                        </p:cTn>
                                        <p:tgtEl>
                                          <p:spTgt spid="3106"/>
                                        </p:tgtEl>
                                        <p:attrNameLst>
                                          <p:attrName>style.visibility</p:attrName>
                                        </p:attrNameLst>
                                      </p:cBhvr>
                                      <p:to>
                                        <p:strVal val="visible"/>
                                      </p:to>
                                    </p:set>
                                    <p:anim calcmode="lin" valueType="num">
                                      <p:cBhvr>
                                        <p:cTn id="138" dur="1000" fill="hold"/>
                                        <p:tgtEl>
                                          <p:spTgt spid="3106"/>
                                        </p:tgtEl>
                                        <p:attrNameLst>
                                          <p:attrName>ppt_x</p:attrName>
                                        </p:attrNameLst>
                                      </p:cBhvr>
                                      <p:tavLst>
                                        <p:tav tm="0">
                                          <p:val>
                                            <p:strVal val="#ppt_x"/>
                                          </p:val>
                                        </p:tav>
                                        <p:tav tm="100000">
                                          <p:val>
                                            <p:strVal val="#ppt_x"/>
                                          </p:val>
                                        </p:tav>
                                      </p:tavLst>
                                    </p:anim>
                                    <p:anim calcmode="lin" valueType="num">
                                      <p:cBhvr>
                                        <p:cTn id="139" dur="1000" fill="hold"/>
                                        <p:tgtEl>
                                          <p:spTgt spid="3106"/>
                                        </p:tgtEl>
                                        <p:attrNameLst>
                                          <p:attrName>ppt_y</p:attrName>
                                        </p:attrNameLst>
                                      </p:cBhvr>
                                      <p:tavLst>
                                        <p:tav tm="0">
                                          <p:val>
                                            <p:strVal val="1+#ppt_h/2"/>
                                          </p:val>
                                        </p:tav>
                                        <p:tav tm="100000">
                                          <p:val>
                                            <p:strVal val="#ppt_y"/>
                                          </p:val>
                                        </p:tav>
                                      </p:tavLst>
                                    </p:anim>
                                  </p:childTnLst>
                                </p:cTn>
                              </p:par>
                              <p:par>
                                <p:cTn id="140" presetID="2" presetClass="entr" presetSubtype="4" fill="hold" nodeType="withEffect">
                                  <p:stCondLst>
                                    <p:cond delay="0"/>
                                  </p:stCondLst>
                                  <p:childTnLst>
                                    <p:set>
                                      <p:cBhvr>
                                        <p:cTn id="141" dur="1" fill="hold">
                                          <p:stCondLst>
                                            <p:cond delay="0"/>
                                          </p:stCondLst>
                                        </p:cTn>
                                        <p:tgtEl>
                                          <p:spTgt spid="3107"/>
                                        </p:tgtEl>
                                        <p:attrNameLst>
                                          <p:attrName>style.visibility</p:attrName>
                                        </p:attrNameLst>
                                      </p:cBhvr>
                                      <p:to>
                                        <p:strVal val="visible"/>
                                      </p:to>
                                    </p:set>
                                    <p:anim calcmode="lin" valueType="num">
                                      <p:cBhvr>
                                        <p:cTn id="142" dur="1000" fill="hold"/>
                                        <p:tgtEl>
                                          <p:spTgt spid="3107"/>
                                        </p:tgtEl>
                                        <p:attrNameLst>
                                          <p:attrName>ppt_x</p:attrName>
                                        </p:attrNameLst>
                                      </p:cBhvr>
                                      <p:tavLst>
                                        <p:tav tm="0">
                                          <p:val>
                                            <p:strVal val="#ppt_x"/>
                                          </p:val>
                                        </p:tav>
                                        <p:tav tm="100000">
                                          <p:val>
                                            <p:strVal val="#ppt_x"/>
                                          </p:val>
                                        </p:tav>
                                      </p:tavLst>
                                    </p:anim>
                                    <p:anim calcmode="lin" valueType="num">
                                      <p:cBhvr>
                                        <p:cTn id="143" dur="1000" fill="hold"/>
                                        <p:tgtEl>
                                          <p:spTgt spid="3107"/>
                                        </p:tgtEl>
                                        <p:attrNameLst>
                                          <p:attrName>ppt_y</p:attrName>
                                        </p:attrNameLst>
                                      </p:cBhvr>
                                      <p:tavLst>
                                        <p:tav tm="0">
                                          <p:val>
                                            <p:strVal val="1+#ppt_h/2"/>
                                          </p:val>
                                        </p:tav>
                                        <p:tav tm="100000">
                                          <p:val>
                                            <p:strVal val="#ppt_y"/>
                                          </p:val>
                                        </p:tav>
                                      </p:tavLst>
                                    </p:anim>
                                  </p:childTnLst>
                                </p:cTn>
                              </p:par>
                              <p:par>
                                <p:cTn id="144" presetID="2" presetClass="entr" presetSubtype="4" fill="hold" nodeType="withEffect">
                                  <p:stCondLst>
                                    <p:cond delay="0"/>
                                  </p:stCondLst>
                                  <p:childTnLst>
                                    <p:set>
                                      <p:cBhvr>
                                        <p:cTn id="145" dur="1" fill="hold">
                                          <p:stCondLst>
                                            <p:cond delay="0"/>
                                          </p:stCondLst>
                                        </p:cTn>
                                        <p:tgtEl>
                                          <p:spTgt spid="3108"/>
                                        </p:tgtEl>
                                        <p:attrNameLst>
                                          <p:attrName>style.visibility</p:attrName>
                                        </p:attrNameLst>
                                      </p:cBhvr>
                                      <p:to>
                                        <p:strVal val="visible"/>
                                      </p:to>
                                    </p:set>
                                    <p:anim calcmode="lin" valueType="num">
                                      <p:cBhvr>
                                        <p:cTn id="146" dur="1000" fill="hold"/>
                                        <p:tgtEl>
                                          <p:spTgt spid="3108"/>
                                        </p:tgtEl>
                                        <p:attrNameLst>
                                          <p:attrName>ppt_x</p:attrName>
                                        </p:attrNameLst>
                                      </p:cBhvr>
                                      <p:tavLst>
                                        <p:tav tm="0">
                                          <p:val>
                                            <p:strVal val="#ppt_x"/>
                                          </p:val>
                                        </p:tav>
                                        <p:tav tm="100000">
                                          <p:val>
                                            <p:strVal val="#ppt_x"/>
                                          </p:val>
                                        </p:tav>
                                      </p:tavLst>
                                    </p:anim>
                                    <p:anim calcmode="lin" valueType="num">
                                      <p:cBhvr>
                                        <p:cTn id="147" dur="1000" fill="hold"/>
                                        <p:tgtEl>
                                          <p:spTgt spid="3108"/>
                                        </p:tgtEl>
                                        <p:attrNameLst>
                                          <p:attrName>ppt_y</p:attrName>
                                        </p:attrNameLst>
                                      </p:cBhvr>
                                      <p:tavLst>
                                        <p:tav tm="0">
                                          <p:val>
                                            <p:strVal val="1+#ppt_h/2"/>
                                          </p:val>
                                        </p:tav>
                                        <p:tav tm="100000">
                                          <p:val>
                                            <p:strVal val="#ppt_y"/>
                                          </p:val>
                                        </p:tav>
                                      </p:tavLst>
                                    </p:anim>
                                  </p:childTnLst>
                                </p:cTn>
                              </p:par>
                              <p:par>
                                <p:cTn id="148" presetID="2" presetClass="entr" presetSubtype="4" fill="hold" nodeType="withEffect">
                                  <p:stCondLst>
                                    <p:cond delay="0"/>
                                  </p:stCondLst>
                                  <p:childTnLst>
                                    <p:set>
                                      <p:cBhvr>
                                        <p:cTn id="149" dur="1" fill="hold">
                                          <p:stCondLst>
                                            <p:cond delay="0"/>
                                          </p:stCondLst>
                                        </p:cTn>
                                        <p:tgtEl>
                                          <p:spTgt spid="3109"/>
                                        </p:tgtEl>
                                        <p:attrNameLst>
                                          <p:attrName>style.visibility</p:attrName>
                                        </p:attrNameLst>
                                      </p:cBhvr>
                                      <p:to>
                                        <p:strVal val="visible"/>
                                      </p:to>
                                    </p:set>
                                    <p:anim calcmode="lin" valueType="num">
                                      <p:cBhvr>
                                        <p:cTn id="150" dur="1000" fill="hold"/>
                                        <p:tgtEl>
                                          <p:spTgt spid="3109"/>
                                        </p:tgtEl>
                                        <p:attrNameLst>
                                          <p:attrName>ppt_x</p:attrName>
                                        </p:attrNameLst>
                                      </p:cBhvr>
                                      <p:tavLst>
                                        <p:tav tm="0">
                                          <p:val>
                                            <p:strVal val="#ppt_x"/>
                                          </p:val>
                                        </p:tav>
                                        <p:tav tm="100000">
                                          <p:val>
                                            <p:strVal val="#ppt_x"/>
                                          </p:val>
                                        </p:tav>
                                      </p:tavLst>
                                    </p:anim>
                                    <p:anim calcmode="lin" valueType="num">
                                      <p:cBhvr>
                                        <p:cTn id="151" dur="1000" fill="hold"/>
                                        <p:tgtEl>
                                          <p:spTgt spid="3109"/>
                                        </p:tgtEl>
                                        <p:attrNameLst>
                                          <p:attrName>ppt_y</p:attrName>
                                        </p:attrNameLst>
                                      </p:cBhvr>
                                      <p:tavLst>
                                        <p:tav tm="0">
                                          <p:val>
                                            <p:strVal val="1+#ppt_h/2"/>
                                          </p:val>
                                        </p:tav>
                                        <p:tav tm="100000">
                                          <p:val>
                                            <p:strVal val="#ppt_y"/>
                                          </p:val>
                                        </p:tav>
                                      </p:tavLst>
                                    </p:anim>
                                  </p:childTnLst>
                                </p:cTn>
                              </p:par>
                              <p:par>
                                <p:cTn id="152" presetID="2" presetClass="entr" presetSubtype="4" fill="hold" nodeType="withEffect">
                                  <p:stCondLst>
                                    <p:cond delay="0"/>
                                  </p:stCondLst>
                                  <p:childTnLst>
                                    <p:set>
                                      <p:cBhvr>
                                        <p:cTn id="153" dur="1" fill="hold">
                                          <p:stCondLst>
                                            <p:cond delay="0"/>
                                          </p:stCondLst>
                                        </p:cTn>
                                        <p:tgtEl>
                                          <p:spTgt spid="3110"/>
                                        </p:tgtEl>
                                        <p:attrNameLst>
                                          <p:attrName>style.visibility</p:attrName>
                                        </p:attrNameLst>
                                      </p:cBhvr>
                                      <p:to>
                                        <p:strVal val="visible"/>
                                      </p:to>
                                    </p:set>
                                    <p:anim calcmode="lin" valueType="num">
                                      <p:cBhvr>
                                        <p:cTn id="154" dur="1000" fill="hold"/>
                                        <p:tgtEl>
                                          <p:spTgt spid="3110"/>
                                        </p:tgtEl>
                                        <p:attrNameLst>
                                          <p:attrName>ppt_x</p:attrName>
                                        </p:attrNameLst>
                                      </p:cBhvr>
                                      <p:tavLst>
                                        <p:tav tm="0">
                                          <p:val>
                                            <p:strVal val="#ppt_x"/>
                                          </p:val>
                                        </p:tav>
                                        <p:tav tm="100000">
                                          <p:val>
                                            <p:strVal val="#ppt_x"/>
                                          </p:val>
                                        </p:tav>
                                      </p:tavLst>
                                    </p:anim>
                                    <p:anim calcmode="lin" valueType="num">
                                      <p:cBhvr>
                                        <p:cTn id="155" dur="1000" fill="hold"/>
                                        <p:tgtEl>
                                          <p:spTgt spid="3110"/>
                                        </p:tgtEl>
                                        <p:attrNameLst>
                                          <p:attrName>ppt_y</p:attrName>
                                        </p:attrNameLst>
                                      </p:cBhvr>
                                      <p:tavLst>
                                        <p:tav tm="0">
                                          <p:val>
                                            <p:strVal val="1+#ppt_h/2"/>
                                          </p:val>
                                        </p:tav>
                                        <p:tav tm="100000">
                                          <p:val>
                                            <p:strVal val="#ppt_y"/>
                                          </p:val>
                                        </p:tav>
                                      </p:tavLst>
                                    </p:anim>
                                  </p:childTnLst>
                                </p:cTn>
                              </p:par>
                              <p:par>
                                <p:cTn id="156" presetID="2" presetClass="entr" presetSubtype="4" fill="hold" nodeType="withEffect">
                                  <p:stCondLst>
                                    <p:cond delay="0"/>
                                  </p:stCondLst>
                                  <p:childTnLst>
                                    <p:set>
                                      <p:cBhvr>
                                        <p:cTn id="157" dur="1" fill="hold">
                                          <p:stCondLst>
                                            <p:cond delay="0"/>
                                          </p:stCondLst>
                                        </p:cTn>
                                        <p:tgtEl>
                                          <p:spTgt spid="3111"/>
                                        </p:tgtEl>
                                        <p:attrNameLst>
                                          <p:attrName>style.visibility</p:attrName>
                                        </p:attrNameLst>
                                      </p:cBhvr>
                                      <p:to>
                                        <p:strVal val="visible"/>
                                      </p:to>
                                    </p:set>
                                    <p:anim calcmode="lin" valueType="num">
                                      <p:cBhvr>
                                        <p:cTn id="158" dur="1000" fill="hold"/>
                                        <p:tgtEl>
                                          <p:spTgt spid="3111"/>
                                        </p:tgtEl>
                                        <p:attrNameLst>
                                          <p:attrName>ppt_x</p:attrName>
                                        </p:attrNameLst>
                                      </p:cBhvr>
                                      <p:tavLst>
                                        <p:tav tm="0">
                                          <p:val>
                                            <p:strVal val="#ppt_x"/>
                                          </p:val>
                                        </p:tav>
                                        <p:tav tm="100000">
                                          <p:val>
                                            <p:strVal val="#ppt_x"/>
                                          </p:val>
                                        </p:tav>
                                      </p:tavLst>
                                    </p:anim>
                                    <p:anim calcmode="lin" valueType="num">
                                      <p:cBhvr>
                                        <p:cTn id="159" dur="1000" fill="hold"/>
                                        <p:tgtEl>
                                          <p:spTgt spid="3111"/>
                                        </p:tgtEl>
                                        <p:attrNameLst>
                                          <p:attrName>ppt_y</p:attrName>
                                        </p:attrNameLst>
                                      </p:cBhvr>
                                      <p:tavLst>
                                        <p:tav tm="0">
                                          <p:val>
                                            <p:strVal val="1+#ppt_h/2"/>
                                          </p:val>
                                        </p:tav>
                                        <p:tav tm="100000">
                                          <p:val>
                                            <p:strVal val="#ppt_y"/>
                                          </p:val>
                                        </p:tav>
                                      </p:tavLst>
                                    </p:anim>
                                  </p:childTnLst>
                                </p:cTn>
                              </p:par>
                              <p:par>
                                <p:cTn id="160" presetID="2" presetClass="entr" presetSubtype="8" fill="hold" nodeType="withEffect">
                                  <p:stCondLst>
                                    <p:cond delay="0"/>
                                  </p:stCondLst>
                                  <p:childTnLst>
                                    <p:set>
                                      <p:cBhvr>
                                        <p:cTn id="161" dur="1" fill="hold">
                                          <p:stCondLst>
                                            <p:cond delay="0"/>
                                          </p:stCondLst>
                                        </p:cTn>
                                        <p:tgtEl>
                                          <p:spTgt spid="3112"/>
                                        </p:tgtEl>
                                        <p:attrNameLst>
                                          <p:attrName>style.visibility</p:attrName>
                                        </p:attrNameLst>
                                      </p:cBhvr>
                                      <p:to>
                                        <p:strVal val="visible"/>
                                      </p:to>
                                    </p:set>
                                    <p:anim calcmode="lin" valueType="num">
                                      <p:cBhvr>
                                        <p:cTn id="162" dur="1000" fill="hold"/>
                                        <p:tgtEl>
                                          <p:spTgt spid="3112"/>
                                        </p:tgtEl>
                                        <p:attrNameLst>
                                          <p:attrName>ppt_x</p:attrName>
                                        </p:attrNameLst>
                                      </p:cBhvr>
                                      <p:tavLst>
                                        <p:tav tm="0">
                                          <p:val>
                                            <p:strVal val="0-#ppt_w/2"/>
                                          </p:val>
                                        </p:tav>
                                        <p:tav tm="100000">
                                          <p:val>
                                            <p:strVal val="#ppt_x"/>
                                          </p:val>
                                        </p:tav>
                                      </p:tavLst>
                                    </p:anim>
                                    <p:anim calcmode="lin" valueType="num">
                                      <p:cBhvr>
                                        <p:cTn id="163" dur="1000" fill="hold"/>
                                        <p:tgtEl>
                                          <p:spTgt spid="3112"/>
                                        </p:tgtEl>
                                        <p:attrNameLst>
                                          <p:attrName>ppt_y</p:attrName>
                                        </p:attrNameLst>
                                      </p:cBhvr>
                                      <p:tavLst>
                                        <p:tav tm="0">
                                          <p:val>
                                            <p:strVal val="#ppt_y"/>
                                          </p:val>
                                        </p:tav>
                                        <p:tav tm="100000">
                                          <p:val>
                                            <p:strVal val="#ppt_y"/>
                                          </p:val>
                                        </p:tav>
                                      </p:tavLst>
                                    </p:anim>
                                  </p:childTnLst>
                                </p:cTn>
                              </p:par>
                              <p:par>
                                <p:cTn id="164" presetID="2" presetClass="entr" presetSubtype="8" fill="hold" nodeType="withEffect">
                                  <p:stCondLst>
                                    <p:cond delay="0"/>
                                  </p:stCondLst>
                                  <p:childTnLst>
                                    <p:set>
                                      <p:cBhvr>
                                        <p:cTn id="165" dur="1" fill="hold">
                                          <p:stCondLst>
                                            <p:cond delay="0"/>
                                          </p:stCondLst>
                                        </p:cTn>
                                        <p:tgtEl>
                                          <p:spTgt spid="3113"/>
                                        </p:tgtEl>
                                        <p:attrNameLst>
                                          <p:attrName>style.visibility</p:attrName>
                                        </p:attrNameLst>
                                      </p:cBhvr>
                                      <p:to>
                                        <p:strVal val="visible"/>
                                      </p:to>
                                    </p:set>
                                    <p:anim calcmode="lin" valueType="num">
                                      <p:cBhvr>
                                        <p:cTn id="166" dur="1000" fill="hold"/>
                                        <p:tgtEl>
                                          <p:spTgt spid="3113"/>
                                        </p:tgtEl>
                                        <p:attrNameLst>
                                          <p:attrName>ppt_x</p:attrName>
                                        </p:attrNameLst>
                                      </p:cBhvr>
                                      <p:tavLst>
                                        <p:tav tm="0">
                                          <p:val>
                                            <p:strVal val="0-#ppt_w/2"/>
                                          </p:val>
                                        </p:tav>
                                        <p:tav tm="100000">
                                          <p:val>
                                            <p:strVal val="#ppt_x"/>
                                          </p:val>
                                        </p:tav>
                                      </p:tavLst>
                                    </p:anim>
                                    <p:anim calcmode="lin" valueType="num">
                                      <p:cBhvr>
                                        <p:cTn id="167" dur="1000" fill="hold"/>
                                        <p:tgtEl>
                                          <p:spTgt spid="3113"/>
                                        </p:tgtEl>
                                        <p:attrNameLst>
                                          <p:attrName>ppt_y</p:attrName>
                                        </p:attrNameLst>
                                      </p:cBhvr>
                                      <p:tavLst>
                                        <p:tav tm="0">
                                          <p:val>
                                            <p:strVal val="#ppt_y"/>
                                          </p:val>
                                        </p:tav>
                                        <p:tav tm="100000">
                                          <p:val>
                                            <p:strVal val="#ppt_y"/>
                                          </p:val>
                                        </p:tav>
                                      </p:tavLst>
                                    </p:anim>
                                  </p:childTnLst>
                                </p:cTn>
                              </p:par>
                              <p:par>
                                <p:cTn id="168" presetID="2" presetClass="entr" presetSubtype="4" fill="hold" nodeType="withEffect">
                                  <p:stCondLst>
                                    <p:cond delay="0"/>
                                  </p:stCondLst>
                                  <p:childTnLst>
                                    <p:set>
                                      <p:cBhvr>
                                        <p:cTn id="169" dur="1" fill="hold">
                                          <p:stCondLst>
                                            <p:cond delay="0"/>
                                          </p:stCondLst>
                                        </p:cTn>
                                        <p:tgtEl>
                                          <p:spTgt spid="3114"/>
                                        </p:tgtEl>
                                        <p:attrNameLst>
                                          <p:attrName>style.visibility</p:attrName>
                                        </p:attrNameLst>
                                      </p:cBhvr>
                                      <p:to>
                                        <p:strVal val="visible"/>
                                      </p:to>
                                    </p:set>
                                    <p:anim calcmode="lin" valueType="num">
                                      <p:cBhvr>
                                        <p:cTn id="170" dur="1000" fill="hold"/>
                                        <p:tgtEl>
                                          <p:spTgt spid="3114"/>
                                        </p:tgtEl>
                                        <p:attrNameLst>
                                          <p:attrName>ppt_x</p:attrName>
                                        </p:attrNameLst>
                                      </p:cBhvr>
                                      <p:tavLst>
                                        <p:tav tm="0">
                                          <p:val>
                                            <p:strVal val="#ppt_x"/>
                                          </p:val>
                                        </p:tav>
                                        <p:tav tm="100000">
                                          <p:val>
                                            <p:strVal val="#ppt_x"/>
                                          </p:val>
                                        </p:tav>
                                      </p:tavLst>
                                    </p:anim>
                                    <p:anim calcmode="lin" valueType="num">
                                      <p:cBhvr>
                                        <p:cTn id="171" dur="1000" fill="hold"/>
                                        <p:tgtEl>
                                          <p:spTgt spid="3114"/>
                                        </p:tgtEl>
                                        <p:attrNameLst>
                                          <p:attrName>ppt_y</p:attrName>
                                        </p:attrNameLst>
                                      </p:cBhvr>
                                      <p:tavLst>
                                        <p:tav tm="0">
                                          <p:val>
                                            <p:strVal val="1+#ppt_h/2"/>
                                          </p:val>
                                        </p:tav>
                                        <p:tav tm="100000">
                                          <p:val>
                                            <p:strVal val="#ppt_y"/>
                                          </p:val>
                                        </p:tav>
                                      </p:tavLst>
                                    </p:anim>
                                  </p:childTnLst>
                                </p:cTn>
                              </p:par>
                              <p:par>
                                <p:cTn id="172" presetID="2" presetClass="entr" presetSubtype="8" fill="hold" nodeType="withEffect">
                                  <p:stCondLst>
                                    <p:cond delay="0"/>
                                  </p:stCondLst>
                                  <p:childTnLst>
                                    <p:set>
                                      <p:cBhvr>
                                        <p:cTn id="173" dur="1" fill="hold">
                                          <p:stCondLst>
                                            <p:cond delay="0"/>
                                          </p:stCondLst>
                                        </p:cTn>
                                        <p:tgtEl>
                                          <p:spTgt spid="3115"/>
                                        </p:tgtEl>
                                        <p:attrNameLst>
                                          <p:attrName>style.visibility</p:attrName>
                                        </p:attrNameLst>
                                      </p:cBhvr>
                                      <p:to>
                                        <p:strVal val="visible"/>
                                      </p:to>
                                    </p:set>
                                    <p:anim calcmode="lin" valueType="num">
                                      <p:cBhvr>
                                        <p:cTn id="174" dur="1000" fill="hold"/>
                                        <p:tgtEl>
                                          <p:spTgt spid="3115"/>
                                        </p:tgtEl>
                                        <p:attrNameLst>
                                          <p:attrName>ppt_x</p:attrName>
                                        </p:attrNameLst>
                                      </p:cBhvr>
                                      <p:tavLst>
                                        <p:tav tm="0">
                                          <p:val>
                                            <p:strVal val="0-#ppt_w/2"/>
                                          </p:val>
                                        </p:tav>
                                        <p:tav tm="100000">
                                          <p:val>
                                            <p:strVal val="#ppt_x"/>
                                          </p:val>
                                        </p:tav>
                                      </p:tavLst>
                                    </p:anim>
                                    <p:anim calcmode="lin" valueType="num">
                                      <p:cBhvr>
                                        <p:cTn id="175" dur="1000" fill="hold"/>
                                        <p:tgtEl>
                                          <p:spTgt spid="3115"/>
                                        </p:tgtEl>
                                        <p:attrNameLst>
                                          <p:attrName>ppt_y</p:attrName>
                                        </p:attrNameLst>
                                      </p:cBhvr>
                                      <p:tavLst>
                                        <p:tav tm="0">
                                          <p:val>
                                            <p:strVal val="#ppt_y"/>
                                          </p:val>
                                        </p:tav>
                                        <p:tav tm="100000">
                                          <p:val>
                                            <p:strVal val="#ppt_y"/>
                                          </p:val>
                                        </p:tav>
                                      </p:tavLst>
                                    </p:anim>
                                  </p:childTnLst>
                                </p:cTn>
                              </p:par>
                              <p:par>
                                <p:cTn id="176" presetID="2" presetClass="entr" presetSubtype="8" fill="hold" nodeType="withEffect">
                                  <p:stCondLst>
                                    <p:cond delay="0"/>
                                  </p:stCondLst>
                                  <p:childTnLst>
                                    <p:set>
                                      <p:cBhvr>
                                        <p:cTn id="177" dur="1" fill="hold">
                                          <p:stCondLst>
                                            <p:cond delay="0"/>
                                          </p:stCondLst>
                                        </p:cTn>
                                        <p:tgtEl>
                                          <p:spTgt spid="3116"/>
                                        </p:tgtEl>
                                        <p:attrNameLst>
                                          <p:attrName>style.visibility</p:attrName>
                                        </p:attrNameLst>
                                      </p:cBhvr>
                                      <p:to>
                                        <p:strVal val="visible"/>
                                      </p:to>
                                    </p:set>
                                    <p:anim calcmode="lin" valueType="num">
                                      <p:cBhvr>
                                        <p:cTn id="178" dur="1000" fill="hold"/>
                                        <p:tgtEl>
                                          <p:spTgt spid="3116"/>
                                        </p:tgtEl>
                                        <p:attrNameLst>
                                          <p:attrName>ppt_x</p:attrName>
                                        </p:attrNameLst>
                                      </p:cBhvr>
                                      <p:tavLst>
                                        <p:tav tm="0">
                                          <p:val>
                                            <p:strVal val="0-#ppt_w/2"/>
                                          </p:val>
                                        </p:tav>
                                        <p:tav tm="100000">
                                          <p:val>
                                            <p:strVal val="#ppt_x"/>
                                          </p:val>
                                        </p:tav>
                                      </p:tavLst>
                                    </p:anim>
                                    <p:anim calcmode="lin" valueType="num">
                                      <p:cBhvr>
                                        <p:cTn id="179" dur="1000" fill="hold"/>
                                        <p:tgtEl>
                                          <p:spTgt spid="3116"/>
                                        </p:tgtEl>
                                        <p:attrNameLst>
                                          <p:attrName>ppt_y</p:attrName>
                                        </p:attrNameLst>
                                      </p:cBhvr>
                                      <p:tavLst>
                                        <p:tav tm="0">
                                          <p:val>
                                            <p:strVal val="#ppt_y"/>
                                          </p:val>
                                        </p:tav>
                                        <p:tav tm="100000">
                                          <p:val>
                                            <p:strVal val="#ppt_y"/>
                                          </p:val>
                                        </p:tav>
                                      </p:tavLst>
                                    </p:anim>
                                  </p:childTnLst>
                                </p:cTn>
                              </p:par>
                              <p:par>
                                <p:cTn id="180" presetID="2" presetClass="entr" presetSubtype="8" fill="hold" nodeType="withEffect">
                                  <p:stCondLst>
                                    <p:cond delay="0"/>
                                  </p:stCondLst>
                                  <p:childTnLst>
                                    <p:set>
                                      <p:cBhvr>
                                        <p:cTn id="181" dur="1" fill="hold">
                                          <p:stCondLst>
                                            <p:cond delay="0"/>
                                          </p:stCondLst>
                                        </p:cTn>
                                        <p:tgtEl>
                                          <p:spTgt spid="3117"/>
                                        </p:tgtEl>
                                        <p:attrNameLst>
                                          <p:attrName>style.visibility</p:attrName>
                                        </p:attrNameLst>
                                      </p:cBhvr>
                                      <p:to>
                                        <p:strVal val="visible"/>
                                      </p:to>
                                    </p:set>
                                    <p:anim calcmode="lin" valueType="num">
                                      <p:cBhvr>
                                        <p:cTn id="182" dur="1000" fill="hold"/>
                                        <p:tgtEl>
                                          <p:spTgt spid="3117"/>
                                        </p:tgtEl>
                                        <p:attrNameLst>
                                          <p:attrName>ppt_x</p:attrName>
                                        </p:attrNameLst>
                                      </p:cBhvr>
                                      <p:tavLst>
                                        <p:tav tm="0">
                                          <p:val>
                                            <p:strVal val="0-#ppt_w/2"/>
                                          </p:val>
                                        </p:tav>
                                        <p:tav tm="100000">
                                          <p:val>
                                            <p:strVal val="#ppt_x"/>
                                          </p:val>
                                        </p:tav>
                                      </p:tavLst>
                                    </p:anim>
                                    <p:anim calcmode="lin" valueType="num">
                                      <p:cBhvr>
                                        <p:cTn id="183" dur="1000" fill="hold"/>
                                        <p:tgtEl>
                                          <p:spTgt spid="3117"/>
                                        </p:tgtEl>
                                        <p:attrNameLst>
                                          <p:attrName>ppt_y</p:attrName>
                                        </p:attrNameLst>
                                      </p:cBhvr>
                                      <p:tavLst>
                                        <p:tav tm="0">
                                          <p:val>
                                            <p:strVal val="#ppt_y"/>
                                          </p:val>
                                        </p:tav>
                                        <p:tav tm="100000">
                                          <p:val>
                                            <p:strVal val="#ppt_y"/>
                                          </p:val>
                                        </p:tav>
                                      </p:tavLst>
                                    </p:anim>
                                  </p:childTnLst>
                                </p:cTn>
                              </p:par>
                              <p:par>
                                <p:cTn id="184" presetID="2" presetClass="entr" presetSubtype="4" fill="hold" nodeType="withEffect">
                                  <p:stCondLst>
                                    <p:cond delay="0"/>
                                  </p:stCondLst>
                                  <p:childTnLst>
                                    <p:set>
                                      <p:cBhvr>
                                        <p:cTn id="185" dur="1" fill="hold">
                                          <p:stCondLst>
                                            <p:cond delay="0"/>
                                          </p:stCondLst>
                                        </p:cTn>
                                        <p:tgtEl>
                                          <p:spTgt spid="3118"/>
                                        </p:tgtEl>
                                        <p:attrNameLst>
                                          <p:attrName>style.visibility</p:attrName>
                                        </p:attrNameLst>
                                      </p:cBhvr>
                                      <p:to>
                                        <p:strVal val="visible"/>
                                      </p:to>
                                    </p:set>
                                    <p:anim calcmode="lin" valueType="num">
                                      <p:cBhvr>
                                        <p:cTn id="186" dur="1000" fill="hold"/>
                                        <p:tgtEl>
                                          <p:spTgt spid="3118"/>
                                        </p:tgtEl>
                                        <p:attrNameLst>
                                          <p:attrName>ppt_x</p:attrName>
                                        </p:attrNameLst>
                                      </p:cBhvr>
                                      <p:tavLst>
                                        <p:tav tm="0">
                                          <p:val>
                                            <p:strVal val="#ppt_x"/>
                                          </p:val>
                                        </p:tav>
                                        <p:tav tm="100000">
                                          <p:val>
                                            <p:strVal val="#ppt_x"/>
                                          </p:val>
                                        </p:tav>
                                      </p:tavLst>
                                    </p:anim>
                                    <p:anim calcmode="lin" valueType="num">
                                      <p:cBhvr>
                                        <p:cTn id="187" dur="1000" fill="hold"/>
                                        <p:tgtEl>
                                          <p:spTgt spid="3118"/>
                                        </p:tgtEl>
                                        <p:attrNameLst>
                                          <p:attrName>ppt_y</p:attrName>
                                        </p:attrNameLst>
                                      </p:cBhvr>
                                      <p:tavLst>
                                        <p:tav tm="0">
                                          <p:val>
                                            <p:strVal val="1+#ppt_h/2"/>
                                          </p:val>
                                        </p:tav>
                                        <p:tav tm="100000">
                                          <p:val>
                                            <p:strVal val="#ppt_y"/>
                                          </p:val>
                                        </p:tav>
                                      </p:tavLst>
                                    </p:anim>
                                  </p:childTnLst>
                                </p:cTn>
                              </p:par>
                              <p:par>
                                <p:cTn id="188" presetID="2" presetClass="entr" presetSubtype="4" fill="hold" nodeType="withEffect">
                                  <p:stCondLst>
                                    <p:cond delay="0"/>
                                  </p:stCondLst>
                                  <p:childTnLst>
                                    <p:set>
                                      <p:cBhvr>
                                        <p:cTn id="189" dur="1" fill="hold">
                                          <p:stCondLst>
                                            <p:cond delay="0"/>
                                          </p:stCondLst>
                                        </p:cTn>
                                        <p:tgtEl>
                                          <p:spTgt spid="3119"/>
                                        </p:tgtEl>
                                        <p:attrNameLst>
                                          <p:attrName>style.visibility</p:attrName>
                                        </p:attrNameLst>
                                      </p:cBhvr>
                                      <p:to>
                                        <p:strVal val="visible"/>
                                      </p:to>
                                    </p:set>
                                    <p:anim calcmode="lin" valueType="num">
                                      <p:cBhvr>
                                        <p:cTn id="190" dur="1000" fill="hold"/>
                                        <p:tgtEl>
                                          <p:spTgt spid="3119"/>
                                        </p:tgtEl>
                                        <p:attrNameLst>
                                          <p:attrName>ppt_x</p:attrName>
                                        </p:attrNameLst>
                                      </p:cBhvr>
                                      <p:tavLst>
                                        <p:tav tm="0">
                                          <p:val>
                                            <p:strVal val="#ppt_x"/>
                                          </p:val>
                                        </p:tav>
                                        <p:tav tm="100000">
                                          <p:val>
                                            <p:strVal val="#ppt_x"/>
                                          </p:val>
                                        </p:tav>
                                      </p:tavLst>
                                    </p:anim>
                                    <p:anim calcmode="lin" valueType="num">
                                      <p:cBhvr>
                                        <p:cTn id="191" dur="1000" fill="hold"/>
                                        <p:tgtEl>
                                          <p:spTgt spid="3119"/>
                                        </p:tgtEl>
                                        <p:attrNameLst>
                                          <p:attrName>ppt_y</p:attrName>
                                        </p:attrNameLst>
                                      </p:cBhvr>
                                      <p:tavLst>
                                        <p:tav tm="0">
                                          <p:val>
                                            <p:strVal val="1+#ppt_h/2"/>
                                          </p:val>
                                        </p:tav>
                                        <p:tav tm="100000">
                                          <p:val>
                                            <p:strVal val="#ppt_y"/>
                                          </p:val>
                                        </p:tav>
                                      </p:tavLst>
                                    </p:anim>
                                  </p:childTnLst>
                                </p:cTn>
                              </p:par>
                              <p:par>
                                <p:cTn id="192" presetID="2" presetClass="entr" presetSubtype="4" fill="hold" nodeType="withEffect">
                                  <p:stCondLst>
                                    <p:cond delay="0"/>
                                  </p:stCondLst>
                                  <p:childTnLst>
                                    <p:set>
                                      <p:cBhvr>
                                        <p:cTn id="193" dur="1" fill="hold">
                                          <p:stCondLst>
                                            <p:cond delay="0"/>
                                          </p:stCondLst>
                                        </p:cTn>
                                        <p:tgtEl>
                                          <p:spTgt spid="3120"/>
                                        </p:tgtEl>
                                        <p:attrNameLst>
                                          <p:attrName>style.visibility</p:attrName>
                                        </p:attrNameLst>
                                      </p:cBhvr>
                                      <p:to>
                                        <p:strVal val="visible"/>
                                      </p:to>
                                    </p:set>
                                    <p:anim calcmode="lin" valueType="num">
                                      <p:cBhvr>
                                        <p:cTn id="194" dur="1000" fill="hold"/>
                                        <p:tgtEl>
                                          <p:spTgt spid="3120"/>
                                        </p:tgtEl>
                                        <p:attrNameLst>
                                          <p:attrName>ppt_x</p:attrName>
                                        </p:attrNameLst>
                                      </p:cBhvr>
                                      <p:tavLst>
                                        <p:tav tm="0">
                                          <p:val>
                                            <p:strVal val="#ppt_x"/>
                                          </p:val>
                                        </p:tav>
                                        <p:tav tm="100000">
                                          <p:val>
                                            <p:strVal val="#ppt_x"/>
                                          </p:val>
                                        </p:tav>
                                      </p:tavLst>
                                    </p:anim>
                                    <p:anim calcmode="lin" valueType="num">
                                      <p:cBhvr>
                                        <p:cTn id="195" dur="1000" fill="hold"/>
                                        <p:tgtEl>
                                          <p:spTgt spid="3120"/>
                                        </p:tgtEl>
                                        <p:attrNameLst>
                                          <p:attrName>ppt_y</p:attrName>
                                        </p:attrNameLst>
                                      </p:cBhvr>
                                      <p:tavLst>
                                        <p:tav tm="0">
                                          <p:val>
                                            <p:strVal val="1+#ppt_h/2"/>
                                          </p:val>
                                        </p:tav>
                                        <p:tav tm="100000">
                                          <p:val>
                                            <p:strVal val="#ppt_y"/>
                                          </p:val>
                                        </p:tav>
                                      </p:tavLst>
                                    </p:anim>
                                  </p:childTnLst>
                                </p:cTn>
                              </p:par>
                              <p:par>
                                <p:cTn id="196" presetID="2" presetClass="entr" presetSubtype="4" fill="hold" nodeType="withEffect">
                                  <p:stCondLst>
                                    <p:cond delay="0"/>
                                  </p:stCondLst>
                                  <p:childTnLst>
                                    <p:set>
                                      <p:cBhvr>
                                        <p:cTn id="197" dur="1" fill="hold">
                                          <p:stCondLst>
                                            <p:cond delay="0"/>
                                          </p:stCondLst>
                                        </p:cTn>
                                        <p:tgtEl>
                                          <p:spTgt spid="3121"/>
                                        </p:tgtEl>
                                        <p:attrNameLst>
                                          <p:attrName>style.visibility</p:attrName>
                                        </p:attrNameLst>
                                      </p:cBhvr>
                                      <p:to>
                                        <p:strVal val="visible"/>
                                      </p:to>
                                    </p:set>
                                    <p:anim calcmode="lin" valueType="num">
                                      <p:cBhvr>
                                        <p:cTn id="198" dur="1000" fill="hold"/>
                                        <p:tgtEl>
                                          <p:spTgt spid="3121"/>
                                        </p:tgtEl>
                                        <p:attrNameLst>
                                          <p:attrName>ppt_x</p:attrName>
                                        </p:attrNameLst>
                                      </p:cBhvr>
                                      <p:tavLst>
                                        <p:tav tm="0">
                                          <p:val>
                                            <p:strVal val="#ppt_x"/>
                                          </p:val>
                                        </p:tav>
                                        <p:tav tm="100000">
                                          <p:val>
                                            <p:strVal val="#ppt_x"/>
                                          </p:val>
                                        </p:tav>
                                      </p:tavLst>
                                    </p:anim>
                                    <p:anim calcmode="lin" valueType="num">
                                      <p:cBhvr>
                                        <p:cTn id="199" dur="1000" fill="hold"/>
                                        <p:tgtEl>
                                          <p:spTgt spid="3121"/>
                                        </p:tgtEl>
                                        <p:attrNameLst>
                                          <p:attrName>ppt_y</p:attrName>
                                        </p:attrNameLst>
                                      </p:cBhvr>
                                      <p:tavLst>
                                        <p:tav tm="0">
                                          <p:val>
                                            <p:strVal val="1+#ppt_h/2"/>
                                          </p:val>
                                        </p:tav>
                                        <p:tav tm="100000">
                                          <p:val>
                                            <p:strVal val="#ppt_y"/>
                                          </p:val>
                                        </p:tav>
                                      </p:tavLst>
                                    </p:anim>
                                  </p:childTnLst>
                                </p:cTn>
                              </p:par>
                              <p:par>
                                <p:cTn id="200" presetID="2" presetClass="entr" presetSubtype="4" fill="hold" nodeType="withEffect">
                                  <p:stCondLst>
                                    <p:cond delay="0"/>
                                  </p:stCondLst>
                                  <p:childTnLst>
                                    <p:set>
                                      <p:cBhvr>
                                        <p:cTn id="201" dur="1" fill="hold">
                                          <p:stCondLst>
                                            <p:cond delay="0"/>
                                          </p:stCondLst>
                                        </p:cTn>
                                        <p:tgtEl>
                                          <p:spTgt spid="3122"/>
                                        </p:tgtEl>
                                        <p:attrNameLst>
                                          <p:attrName>style.visibility</p:attrName>
                                        </p:attrNameLst>
                                      </p:cBhvr>
                                      <p:to>
                                        <p:strVal val="visible"/>
                                      </p:to>
                                    </p:set>
                                    <p:anim calcmode="lin" valueType="num">
                                      <p:cBhvr>
                                        <p:cTn id="202" dur="1000" fill="hold"/>
                                        <p:tgtEl>
                                          <p:spTgt spid="3122"/>
                                        </p:tgtEl>
                                        <p:attrNameLst>
                                          <p:attrName>ppt_x</p:attrName>
                                        </p:attrNameLst>
                                      </p:cBhvr>
                                      <p:tavLst>
                                        <p:tav tm="0">
                                          <p:val>
                                            <p:strVal val="#ppt_x"/>
                                          </p:val>
                                        </p:tav>
                                        <p:tav tm="100000">
                                          <p:val>
                                            <p:strVal val="#ppt_x"/>
                                          </p:val>
                                        </p:tav>
                                      </p:tavLst>
                                    </p:anim>
                                    <p:anim calcmode="lin" valueType="num">
                                      <p:cBhvr>
                                        <p:cTn id="203" dur="1000" fill="hold"/>
                                        <p:tgtEl>
                                          <p:spTgt spid="3122"/>
                                        </p:tgtEl>
                                        <p:attrNameLst>
                                          <p:attrName>ppt_y</p:attrName>
                                        </p:attrNameLst>
                                      </p:cBhvr>
                                      <p:tavLst>
                                        <p:tav tm="0">
                                          <p:val>
                                            <p:strVal val="1+#ppt_h/2"/>
                                          </p:val>
                                        </p:tav>
                                        <p:tav tm="100000">
                                          <p:val>
                                            <p:strVal val="#ppt_y"/>
                                          </p:val>
                                        </p:tav>
                                      </p:tavLst>
                                    </p:anim>
                                  </p:childTnLst>
                                </p:cTn>
                              </p:par>
                              <p:par>
                                <p:cTn id="204" presetID="2" presetClass="entr" presetSubtype="4" fill="hold" nodeType="withEffect">
                                  <p:stCondLst>
                                    <p:cond delay="0"/>
                                  </p:stCondLst>
                                  <p:childTnLst>
                                    <p:set>
                                      <p:cBhvr>
                                        <p:cTn id="205" dur="1" fill="hold">
                                          <p:stCondLst>
                                            <p:cond delay="0"/>
                                          </p:stCondLst>
                                        </p:cTn>
                                        <p:tgtEl>
                                          <p:spTgt spid="3123"/>
                                        </p:tgtEl>
                                        <p:attrNameLst>
                                          <p:attrName>style.visibility</p:attrName>
                                        </p:attrNameLst>
                                      </p:cBhvr>
                                      <p:to>
                                        <p:strVal val="visible"/>
                                      </p:to>
                                    </p:set>
                                    <p:anim calcmode="lin" valueType="num">
                                      <p:cBhvr>
                                        <p:cTn id="206" dur="1000" fill="hold"/>
                                        <p:tgtEl>
                                          <p:spTgt spid="3123"/>
                                        </p:tgtEl>
                                        <p:attrNameLst>
                                          <p:attrName>ppt_x</p:attrName>
                                        </p:attrNameLst>
                                      </p:cBhvr>
                                      <p:tavLst>
                                        <p:tav tm="0">
                                          <p:val>
                                            <p:strVal val="#ppt_x"/>
                                          </p:val>
                                        </p:tav>
                                        <p:tav tm="100000">
                                          <p:val>
                                            <p:strVal val="#ppt_x"/>
                                          </p:val>
                                        </p:tav>
                                      </p:tavLst>
                                    </p:anim>
                                    <p:anim calcmode="lin" valueType="num">
                                      <p:cBhvr>
                                        <p:cTn id="207" dur="1000" fill="hold"/>
                                        <p:tgtEl>
                                          <p:spTgt spid="3123"/>
                                        </p:tgtEl>
                                        <p:attrNameLst>
                                          <p:attrName>ppt_y</p:attrName>
                                        </p:attrNameLst>
                                      </p:cBhvr>
                                      <p:tavLst>
                                        <p:tav tm="0">
                                          <p:val>
                                            <p:strVal val="1+#ppt_h/2"/>
                                          </p:val>
                                        </p:tav>
                                        <p:tav tm="100000">
                                          <p:val>
                                            <p:strVal val="#ppt_y"/>
                                          </p:val>
                                        </p:tav>
                                      </p:tavLst>
                                    </p:anim>
                                  </p:childTnLst>
                                </p:cTn>
                              </p:par>
                              <p:par>
                                <p:cTn id="208" presetID="2" presetClass="entr" presetSubtype="4" fill="hold" nodeType="withEffect">
                                  <p:stCondLst>
                                    <p:cond delay="0"/>
                                  </p:stCondLst>
                                  <p:childTnLst>
                                    <p:set>
                                      <p:cBhvr>
                                        <p:cTn id="209" dur="1" fill="hold">
                                          <p:stCondLst>
                                            <p:cond delay="0"/>
                                          </p:stCondLst>
                                        </p:cTn>
                                        <p:tgtEl>
                                          <p:spTgt spid="3124"/>
                                        </p:tgtEl>
                                        <p:attrNameLst>
                                          <p:attrName>style.visibility</p:attrName>
                                        </p:attrNameLst>
                                      </p:cBhvr>
                                      <p:to>
                                        <p:strVal val="visible"/>
                                      </p:to>
                                    </p:set>
                                    <p:anim calcmode="lin" valueType="num">
                                      <p:cBhvr>
                                        <p:cTn id="210" dur="1000" fill="hold"/>
                                        <p:tgtEl>
                                          <p:spTgt spid="3124"/>
                                        </p:tgtEl>
                                        <p:attrNameLst>
                                          <p:attrName>ppt_x</p:attrName>
                                        </p:attrNameLst>
                                      </p:cBhvr>
                                      <p:tavLst>
                                        <p:tav tm="0">
                                          <p:val>
                                            <p:strVal val="#ppt_x"/>
                                          </p:val>
                                        </p:tav>
                                        <p:tav tm="100000">
                                          <p:val>
                                            <p:strVal val="#ppt_x"/>
                                          </p:val>
                                        </p:tav>
                                      </p:tavLst>
                                    </p:anim>
                                    <p:anim calcmode="lin" valueType="num">
                                      <p:cBhvr>
                                        <p:cTn id="211" dur="1000" fill="hold"/>
                                        <p:tgtEl>
                                          <p:spTgt spid="3124"/>
                                        </p:tgtEl>
                                        <p:attrNameLst>
                                          <p:attrName>ppt_y</p:attrName>
                                        </p:attrNameLst>
                                      </p:cBhvr>
                                      <p:tavLst>
                                        <p:tav tm="0">
                                          <p:val>
                                            <p:strVal val="1+#ppt_h/2"/>
                                          </p:val>
                                        </p:tav>
                                        <p:tav tm="100000">
                                          <p:val>
                                            <p:strVal val="#ppt_y"/>
                                          </p:val>
                                        </p:tav>
                                      </p:tavLst>
                                    </p:anim>
                                  </p:childTnLst>
                                </p:cTn>
                              </p:par>
                              <p:par>
                                <p:cTn id="212" presetID="2" presetClass="entr" presetSubtype="4" fill="hold" nodeType="withEffect">
                                  <p:stCondLst>
                                    <p:cond delay="0"/>
                                  </p:stCondLst>
                                  <p:childTnLst>
                                    <p:set>
                                      <p:cBhvr>
                                        <p:cTn id="213" dur="1" fill="hold">
                                          <p:stCondLst>
                                            <p:cond delay="0"/>
                                          </p:stCondLst>
                                        </p:cTn>
                                        <p:tgtEl>
                                          <p:spTgt spid="3125"/>
                                        </p:tgtEl>
                                        <p:attrNameLst>
                                          <p:attrName>style.visibility</p:attrName>
                                        </p:attrNameLst>
                                      </p:cBhvr>
                                      <p:to>
                                        <p:strVal val="visible"/>
                                      </p:to>
                                    </p:set>
                                    <p:anim calcmode="lin" valueType="num">
                                      <p:cBhvr>
                                        <p:cTn id="214" dur="1000" fill="hold"/>
                                        <p:tgtEl>
                                          <p:spTgt spid="3125"/>
                                        </p:tgtEl>
                                        <p:attrNameLst>
                                          <p:attrName>ppt_x</p:attrName>
                                        </p:attrNameLst>
                                      </p:cBhvr>
                                      <p:tavLst>
                                        <p:tav tm="0">
                                          <p:val>
                                            <p:strVal val="#ppt_x"/>
                                          </p:val>
                                        </p:tav>
                                        <p:tav tm="100000">
                                          <p:val>
                                            <p:strVal val="#ppt_x"/>
                                          </p:val>
                                        </p:tav>
                                      </p:tavLst>
                                    </p:anim>
                                    <p:anim calcmode="lin" valueType="num">
                                      <p:cBhvr>
                                        <p:cTn id="215" dur="1000" fill="hold"/>
                                        <p:tgtEl>
                                          <p:spTgt spid="3125"/>
                                        </p:tgtEl>
                                        <p:attrNameLst>
                                          <p:attrName>ppt_y</p:attrName>
                                        </p:attrNameLst>
                                      </p:cBhvr>
                                      <p:tavLst>
                                        <p:tav tm="0">
                                          <p:val>
                                            <p:strVal val="1+#ppt_h/2"/>
                                          </p:val>
                                        </p:tav>
                                        <p:tav tm="100000">
                                          <p:val>
                                            <p:strVal val="#ppt_y"/>
                                          </p:val>
                                        </p:tav>
                                      </p:tavLst>
                                    </p:anim>
                                  </p:childTnLst>
                                </p:cTn>
                              </p:par>
                              <p:par>
                                <p:cTn id="216" presetID="2" presetClass="entr" presetSubtype="4" fill="hold" nodeType="withEffect">
                                  <p:stCondLst>
                                    <p:cond delay="0"/>
                                  </p:stCondLst>
                                  <p:childTnLst>
                                    <p:set>
                                      <p:cBhvr>
                                        <p:cTn id="217" dur="1" fill="hold">
                                          <p:stCondLst>
                                            <p:cond delay="0"/>
                                          </p:stCondLst>
                                        </p:cTn>
                                        <p:tgtEl>
                                          <p:spTgt spid="3126"/>
                                        </p:tgtEl>
                                        <p:attrNameLst>
                                          <p:attrName>style.visibility</p:attrName>
                                        </p:attrNameLst>
                                      </p:cBhvr>
                                      <p:to>
                                        <p:strVal val="visible"/>
                                      </p:to>
                                    </p:set>
                                    <p:anim calcmode="lin" valueType="num">
                                      <p:cBhvr>
                                        <p:cTn id="218" dur="1000" fill="hold"/>
                                        <p:tgtEl>
                                          <p:spTgt spid="3126"/>
                                        </p:tgtEl>
                                        <p:attrNameLst>
                                          <p:attrName>ppt_x</p:attrName>
                                        </p:attrNameLst>
                                      </p:cBhvr>
                                      <p:tavLst>
                                        <p:tav tm="0">
                                          <p:val>
                                            <p:strVal val="#ppt_x"/>
                                          </p:val>
                                        </p:tav>
                                        <p:tav tm="100000">
                                          <p:val>
                                            <p:strVal val="#ppt_x"/>
                                          </p:val>
                                        </p:tav>
                                      </p:tavLst>
                                    </p:anim>
                                    <p:anim calcmode="lin" valueType="num">
                                      <p:cBhvr>
                                        <p:cTn id="219" dur="1000" fill="hold"/>
                                        <p:tgtEl>
                                          <p:spTgt spid="3126"/>
                                        </p:tgtEl>
                                        <p:attrNameLst>
                                          <p:attrName>ppt_y</p:attrName>
                                        </p:attrNameLst>
                                      </p:cBhvr>
                                      <p:tavLst>
                                        <p:tav tm="0">
                                          <p:val>
                                            <p:strVal val="1+#ppt_h/2"/>
                                          </p:val>
                                        </p:tav>
                                        <p:tav tm="100000">
                                          <p:val>
                                            <p:strVal val="#ppt_y"/>
                                          </p:val>
                                        </p:tav>
                                      </p:tavLst>
                                    </p:anim>
                                  </p:childTnLst>
                                </p:cTn>
                              </p:par>
                              <p:par>
                                <p:cTn id="220" presetID="2" presetClass="entr" presetSubtype="4" fill="hold" nodeType="withEffect">
                                  <p:stCondLst>
                                    <p:cond delay="0"/>
                                  </p:stCondLst>
                                  <p:childTnLst>
                                    <p:set>
                                      <p:cBhvr>
                                        <p:cTn id="221" dur="1" fill="hold">
                                          <p:stCondLst>
                                            <p:cond delay="0"/>
                                          </p:stCondLst>
                                        </p:cTn>
                                        <p:tgtEl>
                                          <p:spTgt spid="3127"/>
                                        </p:tgtEl>
                                        <p:attrNameLst>
                                          <p:attrName>style.visibility</p:attrName>
                                        </p:attrNameLst>
                                      </p:cBhvr>
                                      <p:to>
                                        <p:strVal val="visible"/>
                                      </p:to>
                                    </p:set>
                                    <p:anim calcmode="lin" valueType="num">
                                      <p:cBhvr>
                                        <p:cTn id="222" dur="1000" fill="hold"/>
                                        <p:tgtEl>
                                          <p:spTgt spid="3127"/>
                                        </p:tgtEl>
                                        <p:attrNameLst>
                                          <p:attrName>ppt_x</p:attrName>
                                        </p:attrNameLst>
                                      </p:cBhvr>
                                      <p:tavLst>
                                        <p:tav tm="0">
                                          <p:val>
                                            <p:strVal val="#ppt_x"/>
                                          </p:val>
                                        </p:tav>
                                        <p:tav tm="100000">
                                          <p:val>
                                            <p:strVal val="#ppt_x"/>
                                          </p:val>
                                        </p:tav>
                                      </p:tavLst>
                                    </p:anim>
                                    <p:anim calcmode="lin" valueType="num">
                                      <p:cBhvr>
                                        <p:cTn id="223" dur="1000" fill="hold"/>
                                        <p:tgtEl>
                                          <p:spTgt spid="3127"/>
                                        </p:tgtEl>
                                        <p:attrNameLst>
                                          <p:attrName>ppt_y</p:attrName>
                                        </p:attrNameLst>
                                      </p:cBhvr>
                                      <p:tavLst>
                                        <p:tav tm="0">
                                          <p:val>
                                            <p:strVal val="1+#ppt_h/2"/>
                                          </p:val>
                                        </p:tav>
                                        <p:tav tm="100000">
                                          <p:val>
                                            <p:strVal val="#ppt_y"/>
                                          </p:val>
                                        </p:tav>
                                      </p:tavLst>
                                    </p:anim>
                                  </p:childTnLst>
                                </p:cTn>
                              </p:par>
                              <p:par>
                                <p:cTn id="224" presetID="2" presetClass="entr" presetSubtype="4" fill="hold" nodeType="withEffect">
                                  <p:stCondLst>
                                    <p:cond delay="0"/>
                                  </p:stCondLst>
                                  <p:childTnLst>
                                    <p:set>
                                      <p:cBhvr>
                                        <p:cTn id="225" dur="1" fill="hold">
                                          <p:stCondLst>
                                            <p:cond delay="0"/>
                                          </p:stCondLst>
                                        </p:cTn>
                                        <p:tgtEl>
                                          <p:spTgt spid="3128"/>
                                        </p:tgtEl>
                                        <p:attrNameLst>
                                          <p:attrName>style.visibility</p:attrName>
                                        </p:attrNameLst>
                                      </p:cBhvr>
                                      <p:to>
                                        <p:strVal val="visible"/>
                                      </p:to>
                                    </p:set>
                                    <p:anim calcmode="lin" valueType="num">
                                      <p:cBhvr>
                                        <p:cTn id="226" dur="1000" fill="hold"/>
                                        <p:tgtEl>
                                          <p:spTgt spid="3128"/>
                                        </p:tgtEl>
                                        <p:attrNameLst>
                                          <p:attrName>ppt_x</p:attrName>
                                        </p:attrNameLst>
                                      </p:cBhvr>
                                      <p:tavLst>
                                        <p:tav tm="0">
                                          <p:val>
                                            <p:strVal val="#ppt_x"/>
                                          </p:val>
                                        </p:tav>
                                        <p:tav tm="100000">
                                          <p:val>
                                            <p:strVal val="#ppt_x"/>
                                          </p:val>
                                        </p:tav>
                                      </p:tavLst>
                                    </p:anim>
                                    <p:anim calcmode="lin" valueType="num">
                                      <p:cBhvr>
                                        <p:cTn id="227" dur="1000" fill="hold"/>
                                        <p:tgtEl>
                                          <p:spTgt spid="3128"/>
                                        </p:tgtEl>
                                        <p:attrNameLst>
                                          <p:attrName>ppt_y</p:attrName>
                                        </p:attrNameLst>
                                      </p:cBhvr>
                                      <p:tavLst>
                                        <p:tav tm="0">
                                          <p:val>
                                            <p:strVal val="1+#ppt_h/2"/>
                                          </p:val>
                                        </p:tav>
                                        <p:tav tm="100000">
                                          <p:val>
                                            <p:strVal val="#ppt_y"/>
                                          </p:val>
                                        </p:tav>
                                      </p:tavLst>
                                    </p:anim>
                                  </p:childTnLst>
                                </p:cTn>
                              </p:par>
                              <p:par>
                                <p:cTn id="228" presetID="2" presetClass="entr" presetSubtype="2" fill="hold" nodeType="withEffect">
                                  <p:stCondLst>
                                    <p:cond delay="0"/>
                                  </p:stCondLst>
                                  <p:childTnLst>
                                    <p:set>
                                      <p:cBhvr>
                                        <p:cTn id="229" dur="1" fill="hold">
                                          <p:stCondLst>
                                            <p:cond delay="0"/>
                                          </p:stCondLst>
                                        </p:cTn>
                                        <p:tgtEl>
                                          <p:spTgt spid="3129"/>
                                        </p:tgtEl>
                                        <p:attrNameLst>
                                          <p:attrName>style.visibility</p:attrName>
                                        </p:attrNameLst>
                                      </p:cBhvr>
                                      <p:to>
                                        <p:strVal val="visible"/>
                                      </p:to>
                                    </p:set>
                                    <p:anim calcmode="lin" valueType="num">
                                      <p:cBhvr>
                                        <p:cTn id="230" dur="1000" fill="hold"/>
                                        <p:tgtEl>
                                          <p:spTgt spid="3129"/>
                                        </p:tgtEl>
                                        <p:attrNameLst>
                                          <p:attrName>ppt_x</p:attrName>
                                        </p:attrNameLst>
                                      </p:cBhvr>
                                      <p:tavLst>
                                        <p:tav tm="0">
                                          <p:val>
                                            <p:strVal val="1+#ppt_w/2"/>
                                          </p:val>
                                        </p:tav>
                                        <p:tav tm="100000">
                                          <p:val>
                                            <p:strVal val="#ppt_x"/>
                                          </p:val>
                                        </p:tav>
                                      </p:tavLst>
                                    </p:anim>
                                    <p:anim calcmode="lin" valueType="num">
                                      <p:cBhvr>
                                        <p:cTn id="231" dur="1000" fill="hold"/>
                                        <p:tgtEl>
                                          <p:spTgt spid="3129"/>
                                        </p:tgtEl>
                                        <p:attrNameLst>
                                          <p:attrName>ppt_y</p:attrName>
                                        </p:attrNameLst>
                                      </p:cBhvr>
                                      <p:tavLst>
                                        <p:tav tm="0">
                                          <p:val>
                                            <p:strVal val="#ppt_y"/>
                                          </p:val>
                                        </p:tav>
                                        <p:tav tm="100000">
                                          <p:val>
                                            <p:strVal val="#ppt_y"/>
                                          </p:val>
                                        </p:tav>
                                      </p:tavLst>
                                    </p:anim>
                                  </p:childTnLst>
                                </p:cTn>
                              </p:par>
                              <p:par>
                                <p:cTn id="232" presetID="2" presetClass="entr" presetSubtype="2" fill="hold" nodeType="withEffect">
                                  <p:stCondLst>
                                    <p:cond delay="0"/>
                                  </p:stCondLst>
                                  <p:childTnLst>
                                    <p:set>
                                      <p:cBhvr>
                                        <p:cTn id="233" dur="1" fill="hold">
                                          <p:stCondLst>
                                            <p:cond delay="0"/>
                                          </p:stCondLst>
                                        </p:cTn>
                                        <p:tgtEl>
                                          <p:spTgt spid="3130"/>
                                        </p:tgtEl>
                                        <p:attrNameLst>
                                          <p:attrName>style.visibility</p:attrName>
                                        </p:attrNameLst>
                                      </p:cBhvr>
                                      <p:to>
                                        <p:strVal val="visible"/>
                                      </p:to>
                                    </p:set>
                                    <p:anim calcmode="lin" valueType="num">
                                      <p:cBhvr>
                                        <p:cTn id="234" dur="1000" fill="hold"/>
                                        <p:tgtEl>
                                          <p:spTgt spid="3130"/>
                                        </p:tgtEl>
                                        <p:attrNameLst>
                                          <p:attrName>ppt_x</p:attrName>
                                        </p:attrNameLst>
                                      </p:cBhvr>
                                      <p:tavLst>
                                        <p:tav tm="0">
                                          <p:val>
                                            <p:strVal val="1+#ppt_w/2"/>
                                          </p:val>
                                        </p:tav>
                                        <p:tav tm="100000">
                                          <p:val>
                                            <p:strVal val="#ppt_x"/>
                                          </p:val>
                                        </p:tav>
                                      </p:tavLst>
                                    </p:anim>
                                    <p:anim calcmode="lin" valueType="num">
                                      <p:cBhvr>
                                        <p:cTn id="235" dur="1000" fill="hold"/>
                                        <p:tgtEl>
                                          <p:spTgt spid="3130"/>
                                        </p:tgtEl>
                                        <p:attrNameLst>
                                          <p:attrName>ppt_y</p:attrName>
                                        </p:attrNameLst>
                                      </p:cBhvr>
                                      <p:tavLst>
                                        <p:tav tm="0">
                                          <p:val>
                                            <p:strVal val="#ppt_y"/>
                                          </p:val>
                                        </p:tav>
                                        <p:tav tm="100000">
                                          <p:val>
                                            <p:strVal val="#ppt_y"/>
                                          </p:val>
                                        </p:tav>
                                      </p:tavLst>
                                    </p:anim>
                                  </p:childTnLst>
                                </p:cTn>
                              </p:par>
                              <p:par>
                                <p:cTn id="236" presetID="2" presetClass="entr" presetSubtype="2" fill="hold" nodeType="withEffect">
                                  <p:stCondLst>
                                    <p:cond delay="0"/>
                                  </p:stCondLst>
                                  <p:childTnLst>
                                    <p:set>
                                      <p:cBhvr>
                                        <p:cTn id="237" dur="1" fill="hold">
                                          <p:stCondLst>
                                            <p:cond delay="0"/>
                                          </p:stCondLst>
                                        </p:cTn>
                                        <p:tgtEl>
                                          <p:spTgt spid="3131"/>
                                        </p:tgtEl>
                                        <p:attrNameLst>
                                          <p:attrName>style.visibility</p:attrName>
                                        </p:attrNameLst>
                                      </p:cBhvr>
                                      <p:to>
                                        <p:strVal val="visible"/>
                                      </p:to>
                                    </p:set>
                                    <p:anim calcmode="lin" valueType="num">
                                      <p:cBhvr>
                                        <p:cTn id="238" dur="1000" fill="hold"/>
                                        <p:tgtEl>
                                          <p:spTgt spid="3131"/>
                                        </p:tgtEl>
                                        <p:attrNameLst>
                                          <p:attrName>ppt_x</p:attrName>
                                        </p:attrNameLst>
                                      </p:cBhvr>
                                      <p:tavLst>
                                        <p:tav tm="0">
                                          <p:val>
                                            <p:strVal val="1+#ppt_w/2"/>
                                          </p:val>
                                        </p:tav>
                                        <p:tav tm="100000">
                                          <p:val>
                                            <p:strVal val="#ppt_x"/>
                                          </p:val>
                                        </p:tav>
                                      </p:tavLst>
                                    </p:anim>
                                    <p:anim calcmode="lin" valueType="num">
                                      <p:cBhvr>
                                        <p:cTn id="239" dur="1000" fill="hold"/>
                                        <p:tgtEl>
                                          <p:spTgt spid="3131"/>
                                        </p:tgtEl>
                                        <p:attrNameLst>
                                          <p:attrName>ppt_y</p:attrName>
                                        </p:attrNameLst>
                                      </p:cBhvr>
                                      <p:tavLst>
                                        <p:tav tm="0">
                                          <p:val>
                                            <p:strVal val="#ppt_y"/>
                                          </p:val>
                                        </p:tav>
                                        <p:tav tm="100000">
                                          <p:val>
                                            <p:strVal val="#ppt_y"/>
                                          </p:val>
                                        </p:tav>
                                      </p:tavLst>
                                    </p:anim>
                                  </p:childTnLst>
                                </p:cTn>
                              </p:par>
                              <p:par>
                                <p:cTn id="240" presetID="2" presetClass="entr" presetSubtype="2" fill="hold" nodeType="withEffect">
                                  <p:stCondLst>
                                    <p:cond delay="0"/>
                                  </p:stCondLst>
                                  <p:childTnLst>
                                    <p:set>
                                      <p:cBhvr>
                                        <p:cTn id="241" dur="1" fill="hold">
                                          <p:stCondLst>
                                            <p:cond delay="0"/>
                                          </p:stCondLst>
                                        </p:cTn>
                                        <p:tgtEl>
                                          <p:spTgt spid="3132"/>
                                        </p:tgtEl>
                                        <p:attrNameLst>
                                          <p:attrName>style.visibility</p:attrName>
                                        </p:attrNameLst>
                                      </p:cBhvr>
                                      <p:to>
                                        <p:strVal val="visible"/>
                                      </p:to>
                                    </p:set>
                                    <p:anim calcmode="lin" valueType="num">
                                      <p:cBhvr>
                                        <p:cTn id="242" dur="1000" fill="hold"/>
                                        <p:tgtEl>
                                          <p:spTgt spid="3132"/>
                                        </p:tgtEl>
                                        <p:attrNameLst>
                                          <p:attrName>ppt_x</p:attrName>
                                        </p:attrNameLst>
                                      </p:cBhvr>
                                      <p:tavLst>
                                        <p:tav tm="0">
                                          <p:val>
                                            <p:strVal val="1+#ppt_w/2"/>
                                          </p:val>
                                        </p:tav>
                                        <p:tav tm="100000">
                                          <p:val>
                                            <p:strVal val="#ppt_x"/>
                                          </p:val>
                                        </p:tav>
                                      </p:tavLst>
                                    </p:anim>
                                    <p:anim calcmode="lin" valueType="num">
                                      <p:cBhvr>
                                        <p:cTn id="243" dur="1000" fill="hold"/>
                                        <p:tgtEl>
                                          <p:spTgt spid="3132"/>
                                        </p:tgtEl>
                                        <p:attrNameLst>
                                          <p:attrName>ppt_y</p:attrName>
                                        </p:attrNameLst>
                                      </p:cBhvr>
                                      <p:tavLst>
                                        <p:tav tm="0">
                                          <p:val>
                                            <p:strVal val="#ppt_y"/>
                                          </p:val>
                                        </p:tav>
                                        <p:tav tm="100000">
                                          <p:val>
                                            <p:strVal val="#ppt_y"/>
                                          </p:val>
                                        </p:tav>
                                      </p:tavLst>
                                    </p:anim>
                                  </p:childTnLst>
                                </p:cTn>
                              </p:par>
                              <p:par>
                                <p:cTn id="244" presetID="2" presetClass="entr" presetSubtype="2" fill="hold" nodeType="withEffect">
                                  <p:stCondLst>
                                    <p:cond delay="0"/>
                                  </p:stCondLst>
                                  <p:childTnLst>
                                    <p:set>
                                      <p:cBhvr>
                                        <p:cTn id="245" dur="1" fill="hold">
                                          <p:stCondLst>
                                            <p:cond delay="0"/>
                                          </p:stCondLst>
                                        </p:cTn>
                                        <p:tgtEl>
                                          <p:spTgt spid="3133"/>
                                        </p:tgtEl>
                                        <p:attrNameLst>
                                          <p:attrName>style.visibility</p:attrName>
                                        </p:attrNameLst>
                                      </p:cBhvr>
                                      <p:to>
                                        <p:strVal val="visible"/>
                                      </p:to>
                                    </p:set>
                                    <p:anim calcmode="lin" valueType="num">
                                      <p:cBhvr>
                                        <p:cTn id="246" dur="1000" fill="hold"/>
                                        <p:tgtEl>
                                          <p:spTgt spid="3133"/>
                                        </p:tgtEl>
                                        <p:attrNameLst>
                                          <p:attrName>ppt_x</p:attrName>
                                        </p:attrNameLst>
                                      </p:cBhvr>
                                      <p:tavLst>
                                        <p:tav tm="0">
                                          <p:val>
                                            <p:strVal val="1+#ppt_w/2"/>
                                          </p:val>
                                        </p:tav>
                                        <p:tav tm="100000">
                                          <p:val>
                                            <p:strVal val="#ppt_x"/>
                                          </p:val>
                                        </p:tav>
                                      </p:tavLst>
                                    </p:anim>
                                    <p:anim calcmode="lin" valueType="num">
                                      <p:cBhvr>
                                        <p:cTn id="247" dur="1000" fill="hold"/>
                                        <p:tgtEl>
                                          <p:spTgt spid="3133"/>
                                        </p:tgtEl>
                                        <p:attrNameLst>
                                          <p:attrName>ppt_y</p:attrName>
                                        </p:attrNameLst>
                                      </p:cBhvr>
                                      <p:tavLst>
                                        <p:tav tm="0">
                                          <p:val>
                                            <p:strVal val="#ppt_y"/>
                                          </p:val>
                                        </p:tav>
                                        <p:tav tm="100000">
                                          <p:val>
                                            <p:strVal val="#ppt_y"/>
                                          </p:val>
                                        </p:tav>
                                      </p:tavLst>
                                    </p:anim>
                                  </p:childTnLst>
                                </p:cTn>
                              </p:par>
                              <p:par>
                                <p:cTn id="248" presetID="2" presetClass="entr" presetSubtype="4" fill="hold" nodeType="withEffect">
                                  <p:stCondLst>
                                    <p:cond delay="0"/>
                                  </p:stCondLst>
                                  <p:childTnLst>
                                    <p:set>
                                      <p:cBhvr>
                                        <p:cTn id="249" dur="1" fill="hold">
                                          <p:stCondLst>
                                            <p:cond delay="0"/>
                                          </p:stCondLst>
                                        </p:cTn>
                                        <p:tgtEl>
                                          <p:spTgt spid="3134"/>
                                        </p:tgtEl>
                                        <p:attrNameLst>
                                          <p:attrName>style.visibility</p:attrName>
                                        </p:attrNameLst>
                                      </p:cBhvr>
                                      <p:to>
                                        <p:strVal val="visible"/>
                                      </p:to>
                                    </p:set>
                                    <p:anim calcmode="lin" valueType="num">
                                      <p:cBhvr>
                                        <p:cTn id="250" dur="1000" fill="hold"/>
                                        <p:tgtEl>
                                          <p:spTgt spid="3134"/>
                                        </p:tgtEl>
                                        <p:attrNameLst>
                                          <p:attrName>ppt_x</p:attrName>
                                        </p:attrNameLst>
                                      </p:cBhvr>
                                      <p:tavLst>
                                        <p:tav tm="0">
                                          <p:val>
                                            <p:strVal val="#ppt_x"/>
                                          </p:val>
                                        </p:tav>
                                        <p:tav tm="100000">
                                          <p:val>
                                            <p:strVal val="#ppt_x"/>
                                          </p:val>
                                        </p:tav>
                                      </p:tavLst>
                                    </p:anim>
                                    <p:anim calcmode="lin" valueType="num">
                                      <p:cBhvr>
                                        <p:cTn id="251" dur="1000" fill="hold"/>
                                        <p:tgtEl>
                                          <p:spTgt spid="3134"/>
                                        </p:tgtEl>
                                        <p:attrNameLst>
                                          <p:attrName>ppt_y</p:attrName>
                                        </p:attrNameLst>
                                      </p:cBhvr>
                                      <p:tavLst>
                                        <p:tav tm="0">
                                          <p:val>
                                            <p:strVal val="1+#ppt_h/2"/>
                                          </p:val>
                                        </p:tav>
                                        <p:tav tm="100000">
                                          <p:val>
                                            <p:strVal val="#ppt_y"/>
                                          </p:val>
                                        </p:tav>
                                      </p:tavLst>
                                    </p:anim>
                                  </p:childTnLst>
                                </p:cTn>
                              </p:par>
                              <p:par>
                                <p:cTn id="252" presetID="2" presetClass="entr" presetSubtype="4" fill="hold" nodeType="withEffect">
                                  <p:stCondLst>
                                    <p:cond delay="0"/>
                                  </p:stCondLst>
                                  <p:childTnLst>
                                    <p:set>
                                      <p:cBhvr>
                                        <p:cTn id="253" dur="1" fill="hold">
                                          <p:stCondLst>
                                            <p:cond delay="0"/>
                                          </p:stCondLst>
                                        </p:cTn>
                                        <p:tgtEl>
                                          <p:spTgt spid="3135"/>
                                        </p:tgtEl>
                                        <p:attrNameLst>
                                          <p:attrName>style.visibility</p:attrName>
                                        </p:attrNameLst>
                                      </p:cBhvr>
                                      <p:to>
                                        <p:strVal val="visible"/>
                                      </p:to>
                                    </p:set>
                                    <p:anim calcmode="lin" valueType="num">
                                      <p:cBhvr>
                                        <p:cTn id="254" dur="1000" fill="hold"/>
                                        <p:tgtEl>
                                          <p:spTgt spid="3135"/>
                                        </p:tgtEl>
                                        <p:attrNameLst>
                                          <p:attrName>ppt_x</p:attrName>
                                        </p:attrNameLst>
                                      </p:cBhvr>
                                      <p:tavLst>
                                        <p:tav tm="0">
                                          <p:val>
                                            <p:strVal val="#ppt_x"/>
                                          </p:val>
                                        </p:tav>
                                        <p:tav tm="100000">
                                          <p:val>
                                            <p:strVal val="#ppt_x"/>
                                          </p:val>
                                        </p:tav>
                                      </p:tavLst>
                                    </p:anim>
                                    <p:anim calcmode="lin" valueType="num">
                                      <p:cBhvr>
                                        <p:cTn id="255" dur="1000" fill="hold"/>
                                        <p:tgtEl>
                                          <p:spTgt spid="3135"/>
                                        </p:tgtEl>
                                        <p:attrNameLst>
                                          <p:attrName>ppt_y</p:attrName>
                                        </p:attrNameLst>
                                      </p:cBhvr>
                                      <p:tavLst>
                                        <p:tav tm="0">
                                          <p:val>
                                            <p:strVal val="1+#ppt_h/2"/>
                                          </p:val>
                                        </p:tav>
                                        <p:tav tm="100000">
                                          <p:val>
                                            <p:strVal val="#ppt_y"/>
                                          </p:val>
                                        </p:tav>
                                      </p:tavLst>
                                    </p:anim>
                                  </p:childTnLst>
                                </p:cTn>
                              </p:par>
                              <p:par>
                                <p:cTn id="256" presetID="2" presetClass="entr" presetSubtype="4" fill="hold" nodeType="withEffect">
                                  <p:stCondLst>
                                    <p:cond delay="0"/>
                                  </p:stCondLst>
                                  <p:childTnLst>
                                    <p:set>
                                      <p:cBhvr>
                                        <p:cTn id="257" dur="1" fill="hold">
                                          <p:stCondLst>
                                            <p:cond delay="0"/>
                                          </p:stCondLst>
                                        </p:cTn>
                                        <p:tgtEl>
                                          <p:spTgt spid="3136"/>
                                        </p:tgtEl>
                                        <p:attrNameLst>
                                          <p:attrName>style.visibility</p:attrName>
                                        </p:attrNameLst>
                                      </p:cBhvr>
                                      <p:to>
                                        <p:strVal val="visible"/>
                                      </p:to>
                                    </p:set>
                                    <p:anim calcmode="lin" valueType="num">
                                      <p:cBhvr>
                                        <p:cTn id="258" dur="1000" fill="hold"/>
                                        <p:tgtEl>
                                          <p:spTgt spid="3136"/>
                                        </p:tgtEl>
                                        <p:attrNameLst>
                                          <p:attrName>ppt_x</p:attrName>
                                        </p:attrNameLst>
                                      </p:cBhvr>
                                      <p:tavLst>
                                        <p:tav tm="0">
                                          <p:val>
                                            <p:strVal val="#ppt_x"/>
                                          </p:val>
                                        </p:tav>
                                        <p:tav tm="100000">
                                          <p:val>
                                            <p:strVal val="#ppt_x"/>
                                          </p:val>
                                        </p:tav>
                                      </p:tavLst>
                                    </p:anim>
                                    <p:anim calcmode="lin" valueType="num">
                                      <p:cBhvr>
                                        <p:cTn id="259" dur="1000" fill="hold"/>
                                        <p:tgtEl>
                                          <p:spTgt spid="3136"/>
                                        </p:tgtEl>
                                        <p:attrNameLst>
                                          <p:attrName>ppt_y</p:attrName>
                                        </p:attrNameLst>
                                      </p:cBhvr>
                                      <p:tavLst>
                                        <p:tav tm="0">
                                          <p:val>
                                            <p:strVal val="1+#ppt_h/2"/>
                                          </p:val>
                                        </p:tav>
                                        <p:tav tm="100000">
                                          <p:val>
                                            <p:strVal val="#ppt_y"/>
                                          </p:val>
                                        </p:tav>
                                      </p:tavLst>
                                    </p:anim>
                                  </p:childTnLst>
                                </p:cTn>
                              </p:par>
                              <p:par>
                                <p:cTn id="260" presetID="2" presetClass="entr" presetSubtype="4" fill="hold" nodeType="withEffect">
                                  <p:stCondLst>
                                    <p:cond delay="0"/>
                                  </p:stCondLst>
                                  <p:childTnLst>
                                    <p:set>
                                      <p:cBhvr>
                                        <p:cTn id="261" dur="1" fill="hold">
                                          <p:stCondLst>
                                            <p:cond delay="0"/>
                                          </p:stCondLst>
                                        </p:cTn>
                                        <p:tgtEl>
                                          <p:spTgt spid="3137"/>
                                        </p:tgtEl>
                                        <p:attrNameLst>
                                          <p:attrName>style.visibility</p:attrName>
                                        </p:attrNameLst>
                                      </p:cBhvr>
                                      <p:to>
                                        <p:strVal val="visible"/>
                                      </p:to>
                                    </p:set>
                                    <p:anim calcmode="lin" valueType="num">
                                      <p:cBhvr>
                                        <p:cTn id="262" dur="1000" fill="hold"/>
                                        <p:tgtEl>
                                          <p:spTgt spid="3137"/>
                                        </p:tgtEl>
                                        <p:attrNameLst>
                                          <p:attrName>ppt_x</p:attrName>
                                        </p:attrNameLst>
                                      </p:cBhvr>
                                      <p:tavLst>
                                        <p:tav tm="0">
                                          <p:val>
                                            <p:strVal val="#ppt_x"/>
                                          </p:val>
                                        </p:tav>
                                        <p:tav tm="100000">
                                          <p:val>
                                            <p:strVal val="#ppt_x"/>
                                          </p:val>
                                        </p:tav>
                                      </p:tavLst>
                                    </p:anim>
                                    <p:anim calcmode="lin" valueType="num">
                                      <p:cBhvr>
                                        <p:cTn id="263" dur="1000" fill="hold"/>
                                        <p:tgtEl>
                                          <p:spTgt spid="3137"/>
                                        </p:tgtEl>
                                        <p:attrNameLst>
                                          <p:attrName>ppt_y</p:attrName>
                                        </p:attrNameLst>
                                      </p:cBhvr>
                                      <p:tavLst>
                                        <p:tav tm="0">
                                          <p:val>
                                            <p:strVal val="1+#ppt_h/2"/>
                                          </p:val>
                                        </p:tav>
                                        <p:tav tm="100000">
                                          <p:val>
                                            <p:strVal val="#ppt_y"/>
                                          </p:val>
                                        </p:tav>
                                      </p:tavLst>
                                    </p:anim>
                                  </p:childTnLst>
                                </p:cTn>
                              </p:par>
                              <p:par>
                                <p:cTn id="264" presetID="2" presetClass="entr" presetSubtype="4" fill="hold" nodeType="withEffect">
                                  <p:stCondLst>
                                    <p:cond delay="0"/>
                                  </p:stCondLst>
                                  <p:childTnLst>
                                    <p:set>
                                      <p:cBhvr>
                                        <p:cTn id="265" dur="1" fill="hold">
                                          <p:stCondLst>
                                            <p:cond delay="0"/>
                                          </p:stCondLst>
                                        </p:cTn>
                                        <p:tgtEl>
                                          <p:spTgt spid="3138"/>
                                        </p:tgtEl>
                                        <p:attrNameLst>
                                          <p:attrName>style.visibility</p:attrName>
                                        </p:attrNameLst>
                                      </p:cBhvr>
                                      <p:to>
                                        <p:strVal val="visible"/>
                                      </p:to>
                                    </p:set>
                                    <p:anim calcmode="lin" valueType="num">
                                      <p:cBhvr>
                                        <p:cTn id="266" dur="1000" fill="hold"/>
                                        <p:tgtEl>
                                          <p:spTgt spid="3138"/>
                                        </p:tgtEl>
                                        <p:attrNameLst>
                                          <p:attrName>ppt_x</p:attrName>
                                        </p:attrNameLst>
                                      </p:cBhvr>
                                      <p:tavLst>
                                        <p:tav tm="0">
                                          <p:val>
                                            <p:strVal val="#ppt_x"/>
                                          </p:val>
                                        </p:tav>
                                        <p:tav tm="100000">
                                          <p:val>
                                            <p:strVal val="#ppt_x"/>
                                          </p:val>
                                        </p:tav>
                                      </p:tavLst>
                                    </p:anim>
                                    <p:anim calcmode="lin" valueType="num">
                                      <p:cBhvr>
                                        <p:cTn id="267" dur="1000" fill="hold"/>
                                        <p:tgtEl>
                                          <p:spTgt spid="3138"/>
                                        </p:tgtEl>
                                        <p:attrNameLst>
                                          <p:attrName>ppt_y</p:attrName>
                                        </p:attrNameLst>
                                      </p:cBhvr>
                                      <p:tavLst>
                                        <p:tav tm="0">
                                          <p:val>
                                            <p:strVal val="1+#ppt_h/2"/>
                                          </p:val>
                                        </p:tav>
                                        <p:tav tm="100000">
                                          <p:val>
                                            <p:strVal val="#ppt_y"/>
                                          </p:val>
                                        </p:tav>
                                      </p:tavLst>
                                    </p:anim>
                                  </p:childTnLst>
                                </p:cTn>
                              </p:par>
                              <p:par>
                                <p:cTn id="268" presetID="2" presetClass="entr" presetSubtype="4" fill="hold" nodeType="withEffect">
                                  <p:stCondLst>
                                    <p:cond delay="0"/>
                                  </p:stCondLst>
                                  <p:childTnLst>
                                    <p:set>
                                      <p:cBhvr>
                                        <p:cTn id="269" dur="1" fill="hold">
                                          <p:stCondLst>
                                            <p:cond delay="0"/>
                                          </p:stCondLst>
                                        </p:cTn>
                                        <p:tgtEl>
                                          <p:spTgt spid="3139"/>
                                        </p:tgtEl>
                                        <p:attrNameLst>
                                          <p:attrName>style.visibility</p:attrName>
                                        </p:attrNameLst>
                                      </p:cBhvr>
                                      <p:to>
                                        <p:strVal val="visible"/>
                                      </p:to>
                                    </p:set>
                                    <p:anim calcmode="lin" valueType="num">
                                      <p:cBhvr>
                                        <p:cTn id="270" dur="1000" fill="hold"/>
                                        <p:tgtEl>
                                          <p:spTgt spid="3139"/>
                                        </p:tgtEl>
                                        <p:attrNameLst>
                                          <p:attrName>ppt_x</p:attrName>
                                        </p:attrNameLst>
                                      </p:cBhvr>
                                      <p:tavLst>
                                        <p:tav tm="0">
                                          <p:val>
                                            <p:strVal val="#ppt_x"/>
                                          </p:val>
                                        </p:tav>
                                        <p:tav tm="100000">
                                          <p:val>
                                            <p:strVal val="#ppt_x"/>
                                          </p:val>
                                        </p:tav>
                                      </p:tavLst>
                                    </p:anim>
                                    <p:anim calcmode="lin" valueType="num">
                                      <p:cBhvr>
                                        <p:cTn id="271" dur="1000" fill="hold"/>
                                        <p:tgtEl>
                                          <p:spTgt spid="3139"/>
                                        </p:tgtEl>
                                        <p:attrNameLst>
                                          <p:attrName>ppt_y</p:attrName>
                                        </p:attrNameLst>
                                      </p:cBhvr>
                                      <p:tavLst>
                                        <p:tav tm="0">
                                          <p:val>
                                            <p:strVal val="1+#ppt_h/2"/>
                                          </p:val>
                                        </p:tav>
                                        <p:tav tm="100000">
                                          <p:val>
                                            <p:strVal val="#ppt_y"/>
                                          </p:val>
                                        </p:tav>
                                      </p:tavLst>
                                    </p:anim>
                                  </p:childTnLst>
                                </p:cTn>
                              </p:par>
                              <p:par>
                                <p:cTn id="272" presetID="2" presetClass="entr" presetSubtype="4" fill="hold" nodeType="withEffect">
                                  <p:stCondLst>
                                    <p:cond delay="0"/>
                                  </p:stCondLst>
                                  <p:childTnLst>
                                    <p:set>
                                      <p:cBhvr>
                                        <p:cTn id="273" dur="1" fill="hold">
                                          <p:stCondLst>
                                            <p:cond delay="0"/>
                                          </p:stCondLst>
                                        </p:cTn>
                                        <p:tgtEl>
                                          <p:spTgt spid="3140"/>
                                        </p:tgtEl>
                                        <p:attrNameLst>
                                          <p:attrName>style.visibility</p:attrName>
                                        </p:attrNameLst>
                                      </p:cBhvr>
                                      <p:to>
                                        <p:strVal val="visible"/>
                                      </p:to>
                                    </p:set>
                                    <p:anim calcmode="lin" valueType="num">
                                      <p:cBhvr>
                                        <p:cTn id="274" dur="1000" fill="hold"/>
                                        <p:tgtEl>
                                          <p:spTgt spid="3140"/>
                                        </p:tgtEl>
                                        <p:attrNameLst>
                                          <p:attrName>ppt_x</p:attrName>
                                        </p:attrNameLst>
                                      </p:cBhvr>
                                      <p:tavLst>
                                        <p:tav tm="0">
                                          <p:val>
                                            <p:strVal val="#ppt_x"/>
                                          </p:val>
                                        </p:tav>
                                        <p:tav tm="100000">
                                          <p:val>
                                            <p:strVal val="#ppt_x"/>
                                          </p:val>
                                        </p:tav>
                                      </p:tavLst>
                                    </p:anim>
                                    <p:anim calcmode="lin" valueType="num">
                                      <p:cBhvr>
                                        <p:cTn id="275" dur="1000" fill="hold"/>
                                        <p:tgtEl>
                                          <p:spTgt spid="3140"/>
                                        </p:tgtEl>
                                        <p:attrNameLst>
                                          <p:attrName>ppt_y</p:attrName>
                                        </p:attrNameLst>
                                      </p:cBhvr>
                                      <p:tavLst>
                                        <p:tav tm="0">
                                          <p:val>
                                            <p:strVal val="1+#ppt_h/2"/>
                                          </p:val>
                                        </p:tav>
                                        <p:tav tm="100000">
                                          <p:val>
                                            <p:strVal val="#ppt_y"/>
                                          </p:val>
                                        </p:tav>
                                      </p:tavLst>
                                    </p:anim>
                                  </p:childTnLst>
                                </p:cTn>
                              </p:par>
                              <p:par>
                                <p:cTn id="276" presetID="2" presetClass="entr" presetSubtype="4" fill="hold" nodeType="withEffect">
                                  <p:stCondLst>
                                    <p:cond delay="0"/>
                                  </p:stCondLst>
                                  <p:childTnLst>
                                    <p:set>
                                      <p:cBhvr>
                                        <p:cTn id="277" dur="1" fill="hold">
                                          <p:stCondLst>
                                            <p:cond delay="0"/>
                                          </p:stCondLst>
                                        </p:cTn>
                                        <p:tgtEl>
                                          <p:spTgt spid="3141"/>
                                        </p:tgtEl>
                                        <p:attrNameLst>
                                          <p:attrName>style.visibility</p:attrName>
                                        </p:attrNameLst>
                                      </p:cBhvr>
                                      <p:to>
                                        <p:strVal val="visible"/>
                                      </p:to>
                                    </p:set>
                                    <p:anim calcmode="lin" valueType="num">
                                      <p:cBhvr>
                                        <p:cTn id="278" dur="1000" fill="hold"/>
                                        <p:tgtEl>
                                          <p:spTgt spid="3141"/>
                                        </p:tgtEl>
                                        <p:attrNameLst>
                                          <p:attrName>ppt_x</p:attrName>
                                        </p:attrNameLst>
                                      </p:cBhvr>
                                      <p:tavLst>
                                        <p:tav tm="0">
                                          <p:val>
                                            <p:strVal val="#ppt_x"/>
                                          </p:val>
                                        </p:tav>
                                        <p:tav tm="100000">
                                          <p:val>
                                            <p:strVal val="#ppt_x"/>
                                          </p:val>
                                        </p:tav>
                                      </p:tavLst>
                                    </p:anim>
                                    <p:anim calcmode="lin" valueType="num">
                                      <p:cBhvr>
                                        <p:cTn id="279" dur="1000" fill="hold"/>
                                        <p:tgtEl>
                                          <p:spTgt spid="3141"/>
                                        </p:tgtEl>
                                        <p:attrNameLst>
                                          <p:attrName>ppt_y</p:attrName>
                                        </p:attrNameLst>
                                      </p:cBhvr>
                                      <p:tavLst>
                                        <p:tav tm="0">
                                          <p:val>
                                            <p:strVal val="1+#ppt_h/2"/>
                                          </p:val>
                                        </p:tav>
                                        <p:tav tm="100000">
                                          <p:val>
                                            <p:strVal val="#ppt_y"/>
                                          </p:val>
                                        </p:tav>
                                      </p:tavLst>
                                    </p:anim>
                                  </p:childTnLst>
                                </p:cTn>
                              </p:par>
                              <p:par>
                                <p:cTn id="280" presetID="2" presetClass="entr" presetSubtype="4" fill="hold" nodeType="withEffect">
                                  <p:stCondLst>
                                    <p:cond delay="0"/>
                                  </p:stCondLst>
                                  <p:childTnLst>
                                    <p:set>
                                      <p:cBhvr>
                                        <p:cTn id="281" dur="1" fill="hold">
                                          <p:stCondLst>
                                            <p:cond delay="0"/>
                                          </p:stCondLst>
                                        </p:cTn>
                                        <p:tgtEl>
                                          <p:spTgt spid="3142"/>
                                        </p:tgtEl>
                                        <p:attrNameLst>
                                          <p:attrName>style.visibility</p:attrName>
                                        </p:attrNameLst>
                                      </p:cBhvr>
                                      <p:to>
                                        <p:strVal val="visible"/>
                                      </p:to>
                                    </p:set>
                                    <p:anim calcmode="lin" valueType="num">
                                      <p:cBhvr>
                                        <p:cTn id="282" dur="1000" fill="hold"/>
                                        <p:tgtEl>
                                          <p:spTgt spid="3142"/>
                                        </p:tgtEl>
                                        <p:attrNameLst>
                                          <p:attrName>ppt_x</p:attrName>
                                        </p:attrNameLst>
                                      </p:cBhvr>
                                      <p:tavLst>
                                        <p:tav tm="0">
                                          <p:val>
                                            <p:strVal val="#ppt_x"/>
                                          </p:val>
                                        </p:tav>
                                        <p:tav tm="100000">
                                          <p:val>
                                            <p:strVal val="#ppt_x"/>
                                          </p:val>
                                        </p:tav>
                                      </p:tavLst>
                                    </p:anim>
                                    <p:anim calcmode="lin" valueType="num">
                                      <p:cBhvr>
                                        <p:cTn id="283" dur="1000" fill="hold"/>
                                        <p:tgtEl>
                                          <p:spTgt spid="3142"/>
                                        </p:tgtEl>
                                        <p:attrNameLst>
                                          <p:attrName>ppt_y</p:attrName>
                                        </p:attrNameLst>
                                      </p:cBhvr>
                                      <p:tavLst>
                                        <p:tav tm="0">
                                          <p:val>
                                            <p:strVal val="1+#ppt_h/2"/>
                                          </p:val>
                                        </p:tav>
                                        <p:tav tm="100000">
                                          <p:val>
                                            <p:strVal val="#ppt_y"/>
                                          </p:val>
                                        </p:tav>
                                      </p:tavLst>
                                    </p:anim>
                                  </p:childTnLst>
                                </p:cTn>
                              </p:par>
                              <p:par>
                                <p:cTn id="284" presetID="2" presetClass="entr" presetSubtype="4" fill="hold" nodeType="withEffect">
                                  <p:stCondLst>
                                    <p:cond delay="0"/>
                                  </p:stCondLst>
                                  <p:childTnLst>
                                    <p:set>
                                      <p:cBhvr>
                                        <p:cTn id="285" dur="1" fill="hold">
                                          <p:stCondLst>
                                            <p:cond delay="0"/>
                                          </p:stCondLst>
                                        </p:cTn>
                                        <p:tgtEl>
                                          <p:spTgt spid="3143"/>
                                        </p:tgtEl>
                                        <p:attrNameLst>
                                          <p:attrName>style.visibility</p:attrName>
                                        </p:attrNameLst>
                                      </p:cBhvr>
                                      <p:to>
                                        <p:strVal val="visible"/>
                                      </p:to>
                                    </p:set>
                                    <p:anim calcmode="lin" valueType="num">
                                      <p:cBhvr>
                                        <p:cTn id="286" dur="1000" fill="hold"/>
                                        <p:tgtEl>
                                          <p:spTgt spid="3143"/>
                                        </p:tgtEl>
                                        <p:attrNameLst>
                                          <p:attrName>ppt_x</p:attrName>
                                        </p:attrNameLst>
                                      </p:cBhvr>
                                      <p:tavLst>
                                        <p:tav tm="0">
                                          <p:val>
                                            <p:strVal val="#ppt_x"/>
                                          </p:val>
                                        </p:tav>
                                        <p:tav tm="100000">
                                          <p:val>
                                            <p:strVal val="#ppt_x"/>
                                          </p:val>
                                        </p:tav>
                                      </p:tavLst>
                                    </p:anim>
                                    <p:anim calcmode="lin" valueType="num">
                                      <p:cBhvr>
                                        <p:cTn id="287" dur="1000" fill="hold"/>
                                        <p:tgtEl>
                                          <p:spTgt spid="3143"/>
                                        </p:tgtEl>
                                        <p:attrNameLst>
                                          <p:attrName>ppt_y</p:attrName>
                                        </p:attrNameLst>
                                      </p:cBhvr>
                                      <p:tavLst>
                                        <p:tav tm="0">
                                          <p:val>
                                            <p:strVal val="1+#ppt_h/2"/>
                                          </p:val>
                                        </p:tav>
                                        <p:tav tm="100000">
                                          <p:val>
                                            <p:strVal val="#ppt_y"/>
                                          </p:val>
                                        </p:tav>
                                      </p:tavLst>
                                    </p:anim>
                                  </p:childTnLst>
                                </p:cTn>
                              </p:par>
                              <p:par>
                                <p:cTn id="288" presetID="2" presetClass="entr" presetSubtype="4" fill="hold" nodeType="withEffect">
                                  <p:stCondLst>
                                    <p:cond delay="0"/>
                                  </p:stCondLst>
                                  <p:childTnLst>
                                    <p:set>
                                      <p:cBhvr>
                                        <p:cTn id="289" dur="1" fill="hold">
                                          <p:stCondLst>
                                            <p:cond delay="0"/>
                                          </p:stCondLst>
                                        </p:cTn>
                                        <p:tgtEl>
                                          <p:spTgt spid="3144"/>
                                        </p:tgtEl>
                                        <p:attrNameLst>
                                          <p:attrName>style.visibility</p:attrName>
                                        </p:attrNameLst>
                                      </p:cBhvr>
                                      <p:to>
                                        <p:strVal val="visible"/>
                                      </p:to>
                                    </p:set>
                                    <p:anim calcmode="lin" valueType="num">
                                      <p:cBhvr>
                                        <p:cTn id="290" dur="1000" fill="hold"/>
                                        <p:tgtEl>
                                          <p:spTgt spid="3144"/>
                                        </p:tgtEl>
                                        <p:attrNameLst>
                                          <p:attrName>ppt_x</p:attrName>
                                        </p:attrNameLst>
                                      </p:cBhvr>
                                      <p:tavLst>
                                        <p:tav tm="0">
                                          <p:val>
                                            <p:strVal val="#ppt_x"/>
                                          </p:val>
                                        </p:tav>
                                        <p:tav tm="100000">
                                          <p:val>
                                            <p:strVal val="#ppt_x"/>
                                          </p:val>
                                        </p:tav>
                                      </p:tavLst>
                                    </p:anim>
                                    <p:anim calcmode="lin" valueType="num">
                                      <p:cBhvr>
                                        <p:cTn id="291" dur="1000" fill="hold"/>
                                        <p:tgtEl>
                                          <p:spTgt spid="3144"/>
                                        </p:tgtEl>
                                        <p:attrNameLst>
                                          <p:attrName>ppt_y</p:attrName>
                                        </p:attrNameLst>
                                      </p:cBhvr>
                                      <p:tavLst>
                                        <p:tav tm="0">
                                          <p:val>
                                            <p:strVal val="1+#ppt_h/2"/>
                                          </p:val>
                                        </p:tav>
                                        <p:tav tm="100000">
                                          <p:val>
                                            <p:strVal val="#ppt_y"/>
                                          </p:val>
                                        </p:tav>
                                      </p:tavLst>
                                    </p:anim>
                                  </p:childTnLst>
                                </p:cTn>
                              </p:par>
                              <p:par>
                                <p:cTn id="292" presetID="2" presetClass="entr" presetSubtype="4" fill="hold" nodeType="withEffect">
                                  <p:stCondLst>
                                    <p:cond delay="0"/>
                                  </p:stCondLst>
                                  <p:childTnLst>
                                    <p:set>
                                      <p:cBhvr>
                                        <p:cTn id="293" dur="1" fill="hold">
                                          <p:stCondLst>
                                            <p:cond delay="0"/>
                                          </p:stCondLst>
                                        </p:cTn>
                                        <p:tgtEl>
                                          <p:spTgt spid="3145"/>
                                        </p:tgtEl>
                                        <p:attrNameLst>
                                          <p:attrName>style.visibility</p:attrName>
                                        </p:attrNameLst>
                                      </p:cBhvr>
                                      <p:to>
                                        <p:strVal val="visible"/>
                                      </p:to>
                                    </p:set>
                                    <p:anim calcmode="lin" valueType="num">
                                      <p:cBhvr>
                                        <p:cTn id="294" dur="1000" fill="hold"/>
                                        <p:tgtEl>
                                          <p:spTgt spid="3145"/>
                                        </p:tgtEl>
                                        <p:attrNameLst>
                                          <p:attrName>ppt_x</p:attrName>
                                        </p:attrNameLst>
                                      </p:cBhvr>
                                      <p:tavLst>
                                        <p:tav tm="0">
                                          <p:val>
                                            <p:strVal val="#ppt_x"/>
                                          </p:val>
                                        </p:tav>
                                        <p:tav tm="100000">
                                          <p:val>
                                            <p:strVal val="#ppt_x"/>
                                          </p:val>
                                        </p:tav>
                                      </p:tavLst>
                                    </p:anim>
                                    <p:anim calcmode="lin" valueType="num">
                                      <p:cBhvr>
                                        <p:cTn id="295" dur="1000" fill="hold"/>
                                        <p:tgtEl>
                                          <p:spTgt spid="3145"/>
                                        </p:tgtEl>
                                        <p:attrNameLst>
                                          <p:attrName>ppt_y</p:attrName>
                                        </p:attrNameLst>
                                      </p:cBhvr>
                                      <p:tavLst>
                                        <p:tav tm="0">
                                          <p:val>
                                            <p:strVal val="1+#ppt_h/2"/>
                                          </p:val>
                                        </p:tav>
                                        <p:tav tm="100000">
                                          <p:val>
                                            <p:strVal val="#ppt_y"/>
                                          </p:val>
                                        </p:tav>
                                      </p:tavLst>
                                    </p:anim>
                                  </p:childTnLst>
                                </p:cTn>
                              </p:par>
                              <p:par>
                                <p:cTn id="296" presetID="2" presetClass="entr" presetSubtype="4" fill="hold" nodeType="withEffect">
                                  <p:stCondLst>
                                    <p:cond delay="0"/>
                                  </p:stCondLst>
                                  <p:childTnLst>
                                    <p:set>
                                      <p:cBhvr>
                                        <p:cTn id="297" dur="1" fill="hold">
                                          <p:stCondLst>
                                            <p:cond delay="0"/>
                                          </p:stCondLst>
                                        </p:cTn>
                                        <p:tgtEl>
                                          <p:spTgt spid="3146"/>
                                        </p:tgtEl>
                                        <p:attrNameLst>
                                          <p:attrName>style.visibility</p:attrName>
                                        </p:attrNameLst>
                                      </p:cBhvr>
                                      <p:to>
                                        <p:strVal val="visible"/>
                                      </p:to>
                                    </p:set>
                                    <p:anim calcmode="lin" valueType="num">
                                      <p:cBhvr>
                                        <p:cTn id="298" dur="1000" fill="hold"/>
                                        <p:tgtEl>
                                          <p:spTgt spid="3146"/>
                                        </p:tgtEl>
                                        <p:attrNameLst>
                                          <p:attrName>ppt_x</p:attrName>
                                        </p:attrNameLst>
                                      </p:cBhvr>
                                      <p:tavLst>
                                        <p:tav tm="0">
                                          <p:val>
                                            <p:strVal val="#ppt_x"/>
                                          </p:val>
                                        </p:tav>
                                        <p:tav tm="100000">
                                          <p:val>
                                            <p:strVal val="#ppt_x"/>
                                          </p:val>
                                        </p:tav>
                                      </p:tavLst>
                                    </p:anim>
                                    <p:anim calcmode="lin" valueType="num">
                                      <p:cBhvr>
                                        <p:cTn id="299" dur="1000" fill="hold"/>
                                        <p:tgtEl>
                                          <p:spTgt spid="3146"/>
                                        </p:tgtEl>
                                        <p:attrNameLst>
                                          <p:attrName>ppt_y</p:attrName>
                                        </p:attrNameLst>
                                      </p:cBhvr>
                                      <p:tavLst>
                                        <p:tav tm="0">
                                          <p:val>
                                            <p:strVal val="1+#ppt_h/2"/>
                                          </p:val>
                                        </p:tav>
                                        <p:tav tm="100000">
                                          <p:val>
                                            <p:strVal val="#ppt_y"/>
                                          </p:val>
                                        </p:tav>
                                      </p:tavLst>
                                    </p:anim>
                                  </p:childTnLst>
                                </p:cTn>
                              </p:par>
                              <p:par>
                                <p:cTn id="300" presetID="2" presetClass="entr" presetSubtype="4" fill="hold" nodeType="withEffect">
                                  <p:stCondLst>
                                    <p:cond delay="0"/>
                                  </p:stCondLst>
                                  <p:childTnLst>
                                    <p:set>
                                      <p:cBhvr>
                                        <p:cTn id="301" dur="1" fill="hold">
                                          <p:stCondLst>
                                            <p:cond delay="0"/>
                                          </p:stCondLst>
                                        </p:cTn>
                                        <p:tgtEl>
                                          <p:spTgt spid="3147"/>
                                        </p:tgtEl>
                                        <p:attrNameLst>
                                          <p:attrName>style.visibility</p:attrName>
                                        </p:attrNameLst>
                                      </p:cBhvr>
                                      <p:to>
                                        <p:strVal val="visible"/>
                                      </p:to>
                                    </p:set>
                                    <p:anim calcmode="lin" valueType="num">
                                      <p:cBhvr>
                                        <p:cTn id="302" dur="1000" fill="hold"/>
                                        <p:tgtEl>
                                          <p:spTgt spid="3147"/>
                                        </p:tgtEl>
                                        <p:attrNameLst>
                                          <p:attrName>ppt_x</p:attrName>
                                        </p:attrNameLst>
                                      </p:cBhvr>
                                      <p:tavLst>
                                        <p:tav tm="0">
                                          <p:val>
                                            <p:strVal val="#ppt_x"/>
                                          </p:val>
                                        </p:tav>
                                        <p:tav tm="100000">
                                          <p:val>
                                            <p:strVal val="#ppt_x"/>
                                          </p:val>
                                        </p:tav>
                                      </p:tavLst>
                                    </p:anim>
                                    <p:anim calcmode="lin" valueType="num">
                                      <p:cBhvr>
                                        <p:cTn id="303" dur="1000" fill="hold"/>
                                        <p:tgtEl>
                                          <p:spTgt spid="3147"/>
                                        </p:tgtEl>
                                        <p:attrNameLst>
                                          <p:attrName>ppt_y</p:attrName>
                                        </p:attrNameLst>
                                      </p:cBhvr>
                                      <p:tavLst>
                                        <p:tav tm="0">
                                          <p:val>
                                            <p:strVal val="1+#ppt_h/2"/>
                                          </p:val>
                                        </p:tav>
                                        <p:tav tm="100000">
                                          <p:val>
                                            <p:strVal val="#ppt_y"/>
                                          </p:val>
                                        </p:tav>
                                      </p:tavLst>
                                    </p:anim>
                                  </p:childTnLst>
                                </p:cTn>
                              </p:par>
                              <p:par>
                                <p:cTn id="304" presetID="2" presetClass="entr" presetSubtype="4" fill="hold" nodeType="withEffect">
                                  <p:stCondLst>
                                    <p:cond delay="0"/>
                                  </p:stCondLst>
                                  <p:childTnLst>
                                    <p:set>
                                      <p:cBhvr>
                                        <p:cTn id="305" dur="1" fill="hold">
                                          <p:stCondLst>
                                            <p:cond delay="0"/>
                                          </p:stCondLst>
                                        </p:cTn>
                                        <p:tgtEl>
                                          <p:spTgt spid="3148"/>
                                        </p:tgtEl>
                                        <p:attrNameLst>
                                          <p:attrName>style.visibility</p:attrName>
                                        </p:attrNameLst>
                                      </p:cBhvr>
                                      <p:to>
                                        <p:strVal val="visible"/>
                                      </p:to>
                                    </p:set>
                                    <p:anim calcmode="lin" valueType="num">
                                      <p:cBhvr>
                                        <p:cTn id="306" dur="1000" fill="hold"/>
                                        <p:tgtEl>
                                          <p:spTgt spid="3148"/>
                                        </p:tgtEl>
                                        <p:attrNameLst>
                                          <p:attrName>ppt_x</p:attrName>
                                        </p:attrNameLst>
                                      </p:cBhvr>
                                      <p:tavLst>
                                        <p:tav tm="0">
                                          <p:val>
                                            <p:strVal val="#ppt_x"/>
                                          </p:val>
                                        </p:tav>
                                        <p:tav tm="100000">
                                          <p:val>
                                            <p:strVal val="#ppt_x"/>
                                          </p:val>
                                        </p:tav>
                                      </p:tavLst>
                                    </p:anim>
                                    <p:anim calcmode="lin" valueType="num">
                                      <p:cBhvr>
                                        <p:cTn id="307" dur="1000" fill="hold"/>
                                        <p:tgtEl>
                                          <p:spTgt spid="3148"/>
                                        </p:tgtEl>
                                        <p:attrNameLst>
                                          <p:attrName>ppt_y</p:attrName>
                                        </p:attrNameLst>
                                      </p:cBhvr>
                                      <p:tavLst>
                                        <p:tav tm="0">
                                          <p:val>
                                            <p:strVal val="1+#ppt_h/2"/>
                                          </p:val>
                                        </p:tav>
                                        <p:tav tm="100000">
                                          <p:val>
                                            <p:strVal val="#ppt_y"/>
                                          </p:val>
                                        </p:tav>
                                      </p:tavLst>
                                    </p:anim>
                                  </p:childTnLst>
                                </p:cTn>
                              </p:par>
                              <p:par>
                                <p:cTn id="308" presetID="2" presetClass="entr" presetSubtype="4" fill="hold" nodeType="withEffect">
                                  <p:stCondLst>
                                    <p:cond delay="0"/>
                                  </p:stCondLst>
                                  <p:childTnLst>
                                    <p:set>
                                      <p:cBhvr>
                                        <p:cTn id="309" dur="1" fill="hold">
                                          <p:stCondLst>
                                            <p:cond delay="0"/>
                                          </p:stCondLst>
                                        </p:cTn>
                                        <p:tgtEl>
                                          <p:spTgt spid="3149"/>
                                        </p:tgtEl>
                                        <p:attrNameLst>
                                          <p:attrName>style.visibility</p:attrName>
                                        </p:attrNameLst>
                                      </p:cBhvr>
                                      <p:to>
                                        <p:strVal val="visible"/>
                                      </p:to>
                                    </p:set>
                                    <p:anim calcmode="lin" valueType="num">
                                      <p:cBhvr>
                                        <p:cTn id="310" dur="1000" fill="hold"/>
                                        <p:tgtEl>
                                          <p:spTgt spid="3149"/>
                                        </p:tgtEl>
                                        <p:attrNameLst>
                                          <p:attrName>ppt_x</p:attrName>
                                        </p:attrNameLst>
                                      </p:cBhvr>
                                      <p:tavLst>
                                        <p:tav tm="0">
                                          <p:val>
                                            <p:strVal val="#ppt_x"/>
                                          </p:val>
                                        </p:tav>
                                        <p:tav tm="100000">
                                          <p:val>
                                            <p:strVal val="#ppt_x"/>
                                          </p:val>
                                        </p:tav>
                                      </p:tavLst>
                                    </p:anim>
                                    <p:anim calcmode="lin" valueType="num">
                                      <p:cBhvr>
                                        <p:cTn id="311" dur="1000" fill="hold"/>
                                        <p:tgtEl>
                                          <p:spTgt spid="3149"/>
                                        </p:tgtEl>
                                        <p:attrNameLst>
                                          <p:attrName>ppt_y</p:attrName>
                                        </p:attrNameLst>
                                      </p:cBhvr>
                                      <p:tavLst>
                                        <p:tav tm="0">
                                          <p:val>
                                            <p:strVal val="1+#ppt_h/2"/>
                                          </p:val>
                                        </p:tav>
                                        <p:tav tm="100000">
                                          <p:val>
                                            <p:strVal val="#ppt_y"/>
                                          </p:val>
                                        </p:tav>
                                      </p:tavLst>
                                    </p:anim>
                                  </p:childTnLst>
                                </p:cTn>
                              </p:par>
                              <p:par>
                                <p:cTn id="312" presetID="2" presetClass="entr" presetSubtype="4" fill="hold" nodeType="withEffect">
                                  <p:stCondLst>
                                    <p:cond delay="0"/>
                                  </p:stCondLst>
                                  <p:childTnLst>
                                    <p:set>
                                      <p:cBhvr>
                                        <p:cTn id="313" dur="1" fill="hold">
                                          <p:stCondLst>
                                            <p:cond delay="0"/>
                                          </p:stCondLst>
                                        </p:cTn>
                                        <p:tgtEl>
                                          <p:spTgt spid="3150"/>
                                        </p:tgtEl>
                                        <p:attrNameLst>
                                          <p:attrName>style.visibility</p:attrName>
                                        </p:attrNameLst>
                                      </p:cBhvr>
                                      <p:to>
                                        <p:strVal val="visible"/>
                                      </p:to>
                                    </p:set>
                                    <p:anim calcmode="lin" valueType="num">
                                      <p:cBhvr>
                                        <p:cTn id="314" dur="1000" fill="hold"/>
                                        <p:tgtEl>
                                          <p:spTgt spid="3150"/>
                                        </p:tgtEl>
                                        <p:attrNameLst>
                                          <p:attrName>ppt_x</p:attrName>
                                        </p:attrNameLst>
                                      </p:cBhvr>
                                      <p:tavLst>
                                        <p:tav tm="0">
                                          <p:val>
                                            <p:strVal val="#ppt_x"/>
                                          </p:val>
                                        </p:tav>
                                        <p:tav tm="100000">
                                          <p:val>
                                            <p:strVal val="#ppt_x"/>
                                          </p:val>
                                        </p:tav>
                                      </p:tavLst>
                                    </p:anim>
                                    <p:anim calcmode="lin" valueType="num">
                                      <p:cBhvr>
                                        <p:cTn id="315" dur="1000" fill="hold"/>
                                        <p:tgtEl>
                                          <p:spTgt spid="3150"/>
                                        </p:tgtEl>
                                        <p:attrNameLst>
                                          <p:attrName>ppt_y</p:attrName>
                                        </p:attrNameLst>
                                      </p:cBhvr>
                                      <p:tavLst>
                                        <p:tav tm="0">
                                          <p:val>
                                            <p:strVal val="1+#ppt_h/2"/>
                                          </p:val>
                                        </p:tav>
                                        <p:tav tm="100000">
                                          <p:val>
                                            <p:strVal val="#ppt_y"/>
                                          </p:val>
                                        </p:tav>
                                      </p:tavLst>
                                    </p:anim>
                                  </p:childTnLst>
                                </p:cTn>
                              </p:par>
                              <p:par>
                                <p:cTn id="316" presetID="2" presetClass="entr" presetSubtype="4" fill="hold" nodeType="withEffect">
                                  <p:stCondLst>
                                    <p:cond delay="0"/>
                                  </p:stCondLst>
                                  <p:childTnLst>
                                    <p:set>
                                      <p:cBhvr>
                                        <p:cTn id="317" dur="1" fill="hold">
                                          <p:stCondLst>
                                            <p:cond delay="0"/>
                                          </p:stCondLst>
                                        </p:cTn>
                                        <p:tgtEl>
                                          <p:spTgt spid="3151"/>
                                        </p:tgtEl>
                                        <p:attrNameLst>
                                          <p:attrName>style.visibility</p:attrName>
                                        </p:attrNameLst>
                                      </p:cBhvr>
                                      <p:to>
                                        <p:strVal val="visible"/>
                                      </p:to>
                                    </p:set>
                                    <p:anim calcmode="lin" valueType="num">
                                      <p:cBhvr>
                                        <p:cTn id="318" dur="1000" fill="hold"/>
                                        <p:tgtEl>
                                          <p:spTgt spid="3151"/>
                                        </p:tgtEl>
                                        <p:attrNameLst>
                                          <p:attrName>ppt_x</p:attrName>
                                        </p:attrNameLst>
                                      </p:cBhvr>
                                      <p:tavLst>
                                        <p:tav tm="0">
                                          <p:val>
                                            <p:strVal val="#ppt_x"/>
                                          </p:val>
                                        </p:tav>
                                        <p:tav tm="100000">
                                          <p:val>
                                            <p:strVal val="#ppt_x"/>
                                          </p:val>
                                        </p:tav>
                                      </p:tavLst>
                                    </p:anim>
                                    <p:anim calcmode="lin" valueType="num">
                                      <p:cBhvr>
                                        <p:cTn id="319" dur="1000" fill="hold"/>
                                        <p:tgtEl>
                                          <p:spTgt spid="3151"/>
                                        </p:tgtEl>
                                        <p:attrNameLst>
                                          <p:attrName>ppt_y</p:attrName>
                                        </p:attrNameLst>
                                      </p:cBhvr>
                                      <p:tavLst>
                                        <p:tav tm="0">
                                          <p:val>
                                            <p:strVal val="1+#ppt_h/2"/>
                                          </p:val>
                                        </p:tav>
                                        <p:tav tm="100000">
                                          <p:val>
                                            <p:strVal val="#ppt_y"/>
                                          </p:val>
                                        </p:tav>
                                      </p:tavLst>
                                    </p:anim>
                                  </p:childTnLst>
                                </p:cTn>
                              </p:par>
                              <p:par>
                                <p:cTn id="320" presetID="2" presetClass="entr" presetSubtype="4" fill="hold" nodeType="withEffect">
                                  <p:stCondLst>
                                    <p:cond delay="0"/>
                                  </p:stCondLst>
                                  <p:childTnLst>
                                    <p:set>
                                      <p:cBhvr>
                                        <p:cTn id="321" dur="1" fill="hold">
                                          <p:stCondLst>
                                            <p:cond delay="0"/>
                                          </p:stCondLst>
                                        </p:cTn>
                                        <p:tgtEl>
                                          <p:spTgt spid="3152"/>
                                        </p:tgtEl>
                                        <p:attrNameLst>
                                          <p:attrName>style.visibility</p:attrName>
                                        </p:attrNameLst>
                                      </p:cBhvr>
                                      <p:to>
                                        <p:strVal val="visible"/>
                                      </p:to>
                                    </p:set>
                                    <p:anim calcmode="lin" valueType="num">
                                      <p:cBhvr>
                                        <p:cTn id="322" dur="1000" fill="hold"/>
                                        <p:tgtEl>
                                          <p:spTgt spid="3152"/>
                                        </p:tgtEl>
                                        <p:attrNameLst>
                                          <p:attrName>ppt_x</p:attrName>
                                        </p:attrNameLst>
                                      </p:cBhvr>
                                      <p:tavLst>
                                        <p:tav tm="0">
                                          <p:val>
                                            <p:strVal val="#ppt_x"/>
                                          </p:val>
                                        </p:tav>
                                        <p:tav tm="100000">
                                          <p:val>
                                            <p:strVal val="#ppt_x"/>
                                          </p:val>
                                        </p:tav>
                                      </p:tavLst>
                                    </p:anim>
                                    <p:anim calcmode="lin" valueType="num">
                                      <p:cBhvr>
                                        <p:cTn id="323" dur="1000" fill="hold"/>
                                        <p:tgtEl>
                                          <p:spTgt spid="3152"/>
                                        </p:tgtEl>
                                        <p:attrNameLst>
                                          <p:attrName>ppt_y</p:attrName>
                                        </p:attrNameLst>
                                      </p:cBhvr>
                                      <p:tavLst>
                                        <p:tav tm="0">
                                          <p:val>
                                            <p:strVal val="1+#ppt_h/2"/>
                                          </p:val>
                                        </p:tav>
                                        <p:tav tm="100000">
                                          <p:val>
                                            <p:strVal val="#ppt_y"/>
                                          </p:val>
                                        </p:tav>
                                      </p:tavLst>
                                    </p:anim>
                                  </p:childTnLst>
                                </p:cTn>
                              </p:par>
                              <p:par>
                                <p:cTn id="324" presetID="2" presetClass="entr" presetSubtype="4" fill="hold" nodeType="withEffect">
                                  <p:stCondLst>
                                    <p:cond delay="0"/>
                                  </p:stCondLst>
                                  <p:childTnLst>
                                    <p:set>
                                      <p:cBhvr>
                                        <p:cTn id="325" dur="1" fill="hold">
                                          <p:stCondLst>
                                            <p:cond delay="0"/>
                                          </p:stCondLst>
                                        </p:cTn>
                                        <p:tgtEl>
                                          <p:spTgt spid="3153"/>
                                        </p:tgtEl>
                                        <p:attrNameLst>
                                          <p:attrName>style.visibility</p:attrName>
                                        </p:attrNameLst>
                                      </p:cBhvr>
                                      <p:to>
                                        <p:strVal val="visible"/>
                                      </p:to>
                                    </p:set>
                                    <p:anim calcmode="lin" valueType="num">
                                      <p:cBhvr>
                                        <p:cTn id="326" dur="1000" fill="hold"/>
                                        <p:tgtEl>
                                          <p:spTgt spid="3153"/>
                                        </p:tgtEl>
                                        <p:attrNameLst>
                                          <p:attrName>ppt_x</p:attrName>
                                        </p:attrNameLst>
                                      </p:cBhvr>
                                      <p:tavLst>
                                        <p:tav tm="0">
                                          <p:val>
                                            <p:strVal val="#ppt_x"/>
                                          </p:val>
                                        </p:tav>
                                        <p:tav tm="100000">
                                          <p:val>
                                            <p:strVal val="#ppt_x"/>
                                          </p:val>
                                        </p:tav>
                                      </p:tavLst>
                                    </p:anim>
                                    <p:anim calcmode="lin" valueType="num">
                                      <p:cBhvr>
                                        <p:cTn id="327" dur="1000" fill="hold"/>
                                        <p:tgtEl>
                                          <p:spTgt spid="3153"/>
                                        </p:tgtEl>
                                        <p:attrNameLst>
                                          <p:attrName>ppt_y</p:attrName>
                                        </p:attrNameLst>
                                      </p:cBhvr>
                                      <p:tavLst>
                                        <p:tav tm="0">
                                          <p:val>
                                            <p:strVal val="1+#ppt_h/2"/>
                                          </p:val>
                                        </p:tav>
                                        <p:tav tm="100000">
                                          <p:val>
                                            <p:strVal val="#ppt_y"/>
                                          </p:val>
                                        </p:tav>
                                      </p:tavLst>
                                    </p:anim>
                                  </p:childTnLst>
                                </p:cTn>
                              </p:par>
                              <p:par>
                                <p:cTn id="328" presetID="2" presetClass="entr" presetSubtype="4" fill="hold" nodeType="withEffect">
                                  <p:stCondLst>
                                    <p:cond delay="0"/>
                                  </p:stCondLst>
                                  <p:childTnLst>
                                    <p:set>
                                      <p:cBhvr>
                                        <p:cTn id="329" dur="1" fill="hold">
                                          <p:stCondLst>
                                            <p:cond delay="0"/>
                                          </p:stCondLst>
                                        </p:cTn>
                                        <p:tgtEl>
                                          <p:spTgt spid="3154"/>
                                        </p:tgtEl>
                                        <p:attrNameLst>
                                          <p:attrName>style.visibility</p:attrName>
                                        </p:attrNameLst>
                                      </p:cBhvr>
                                      <p:to>
                                        <p:strVal val="visible"/>
                                      </p:to>
                                    </p:set>
                                    <p:anim calcmode="lin" valueType="num">
                                      <p:cBhvr>
                                        <p:cTn id="330" dur="1000" fill="hold"/>
                                        <p:tgtEl>
                                          <p:spTgt spid="3154"/>
                                        </p:tgtEl>
                                        <p:attrNameLst>
                                          <p:attrName>ppt_x</p:attrName>
                                        </p:attrNameLst>
                                      </p:cBhvr>
                                      <p:tavLst>
                                        <p:tav tm="0">
                                          <p:val>
                                            <p:strVal val="#ppt_x"/>
                                          </p:val>
                                        </p:tav>
                                        <p:tav tm="100000">
                                          <p:val>
                                            <p:strVal val="#ppt_x"/>
                                          </p:val>
                                        </p:tav>
                                      </p:tavLst>
                                    </p:anim>
                                    <p:anim calcmode="lin" valueType="num">
                                      <p:cBhvr>
                                        <p:cTn id="331" dur="1000" fill="hold"/>
                                        <p:tgtEl>
                                          <p:spTgt spid="3154"/>
                                        </p:tgtEl>
                                        <p:attrNameLst>
                                          <p:attrName>ppt_y</p:attrName>
                                        </p:attrNameLst>
                                      </p:cBhvr>
                                      <p:tavLst>
                                        <p:tav tm="0">
                                          <p:val>
                                            <p:strVal val="1+#ppt_h/2"/>
                                          </p:val>
                                        </p:tav>
                                        <p:tav tm="100000">
                                          <p:val>
                                            <p:strVal val="#ppt_y"/>
                                          </p:val>
                                        </p:tav>
                                      </p:tavLst>
                                    </p:anim>
                                  </p:childTnLst>
                                </p:cTn>
                              </p:par>
                              <p:par>
                                <p:cTn id="332" presetID="2" presetClass="entr" presetSubtype="2" fill="hold" nodeType="withEffect">
                                  <p:stCondLst>
                                    <p:cond delay="0"/>
                                  </p:stCondLst>
                                  <p:childTnLst>
                                    <p:set>
                                      <p:cBhvr>
                                        <p:cTn id="333" dur="1" fill="hold">
                                          <p:stCondLst>
                                            <p:cond delay="0"/>
                                          </p:stCondLst>
                                        </p:cTn>
                                        <p:tgtEl>
                                          <p:spTgt spid="3155"/>
                                        </p:tgtEl>
                                        <p:attrNameLst>
                                          <p:attrName>style.visibility</p:attrName>
                                        </p:attrNameLst>
                                      </p:cBhvr>
                                      <p:to>
                                        <p:strVal val="visible"/>
                                      </p:to>
                                    </p:set>
                                    <p:anim calcmode="lin" valueType="num">
                                      <p:cBhvr>
                                        <p:cTn id="334" dur="1000" fill="hold"/>
                                        <p:tgtEl>
                                          <p:spTgt spid="3155"/>
                                        </p:tgtEl>
                                        <p:attrNameLst>
                                          <p:attrName>ppt_x</p:attrName>
                                        </p:attrNameLst>
                                      </p:cBhvr>
                                      <p:tavLst>
                                        <p:tav tm="0">
                                          <p:val>
                                            <p:strVal val="1+#ppt_w/2"/>
                                          </p:val>
                                        </p:tav>
                                        <p:tav tm="100000">
                                          <p:val>
                                            <p:strVal val="#ppt_x"/>
                                          </p:val>
                                        </p:tav>
                                      </p:tavLst>
                                    </p:anim>
                                    <p:anim calcmode="lin" valueType="num">
                                      <p:cBhvr>
                                        <p:cTn id="335" dur="1000" fill="hold"/>
                                        <p:tgtEl>
                                          <p:spTgt spid="3155"/>
                                        </p:tgtEl>
                                        <p:attrNameLst>
                                          <p:attrName>ppt_y</p:attrName>
                                        </p:attrNameLst>
                                      </p:cBhvr>
                                      <p:tavLst>
                                        <p:tav tm="0">
                                          <p:val>
                                            <p:strVal val="#ppt_y"/>
                                          </p:val>
                                        </p:tav>
                                        <p:tav tm="100000">
                                          <p:val>
                                            <p:strVal val="#ppt_y"/>
                                          </p:val>
                                        </p:tav>
                                      </p:tavLst>
                                    </p:anim>
                                  </p:childTnLst>
                                </p:cTn>
                              </p:par>
                              <p:par>
                                <p:cTn id="336" presetID="2" presetClass="entr" presetSubtype="2" fill="hold" nodeType="withEffect">
                                  <p:stCondLst>
                                    <p:cond delay="0"/>
                                  </p:stCondLst>
                                  <p:childTnLst>
                                    <p:set>
                                      <p:cBhvr>
                                        <p:cTn id="337" dur="1" fill="hold">
                                          <p:stCondLst>
                                            <p:cond delay="0"/>
                                          </p:stCondLst>
                                        </p:cTn>
                                        <p:tgtEl>
                                          <p:spTgt spid="3156"/>
                                        </p:tgtEl>
                                        <p:attrNameLst>
                                          <p:attrName>style.visibility</p:attrName>
                                        </p:attrNameLst>
                                      </p:cBhvr>
                                      <p:to>
                                        <p:strVal val="visible"/>
                                      </p:to>
                                    </p:set>
                                    <p:anim calcmode="lin" valueType="num">
                                      <p:cBhvr>
                                        <p:cTn id="338" dur="1000" fill="hold"/>
                                        <p:tgtEl>
                                          <p:spTgt spid="3156"/>
                                        </p:tgtEl>
                                        <p:attrNameLst>
                                          <p:attrName>ppt_x</p:attrName>
                                        </p:attrNameLst>
                                      </p:cBhvr>
                                      <p:tavLst>
                                        <p:tav tm="0">
                                          <p:val>
                                            <p:strVal val="1+#ppt_w/2"/>
                                          </p:val>
                                        </p:tav>
                                        <p:tav tm="100000">
                                          <p:val>
                                            <p:strVal val="#ppt_x"/>
                                          </p:val>
                                        </p:tav>
                                      </p:tavLst>
                                    </p:anim>
                                    <p:anim calcmode="lin" valueType="num">
                                      <p:cBhvr>
                                        <p:cTn id="339" dur="1000" fill="hold"/>
                                        <p:tgtEl>
                                          <p:spTgt spid="3156"/>
                                        </p:tgtEl>
                                        <p:attrNameLst>
                                          <p:attrName>ppt_y</p:attrName>
                                        </p:attrNameLst>
                                      </p:cBhvr>
                                      <p:tavLst>
                                        <p:tav tm="0">
                                          <p:val>
                                            <p:strVal val="#ppt_y"/>
                                          </p:val>
                                        </p:tav>
                                        <p:tav tm="100000">
                                          <p:val>
                                            <p:strVal val="#ppt_y"/>
                                          </p:val>
                                        </p:tav>
                                      </p:tavLst>
                                    </p:anim>
                                  </p:childTnLst>
                                </p:cTn>
                              </p:par>
                              <p:par>
                                <p:cTn id="340" presetID="2" presetClass="entr" presetSubtype="2" fill="hold" nodeType="withEffect">
                                  <p:stCondLst>
                                    <p:cond delay="0"/>
                                  </p:stCondLst>
                                  <p:childTnLst>
                                    <p:set>
                                      <p:cBhvr>
                                        <p:cTn id="341" dur="1" fill="hold">
                                          <p:stCondLst>
                                            <p:cond delay="0"/>
                                          </p:stCondLst>
                                        </p:cTn>
                                        <p:tgtEl>
                                          <p:spTgt spid="3157"/>
                                        </p:tgtEl>
                                        <p:attrNameLst>
                                          <p:attrName>style.visibility</p:attrName>
                                        </p:attrNameLst>
                                      </p:cBhvr>
                                      <p:to>
                                        <p:strVal val="visible"/>
                                      </p:to>
                                    </p:set>
                                    <p:anim calcmode="lin" valueType="num">
                                      <p:cBhvr>
                                        <p:cTn id="342" dur="1000" fill="hold"/>
                                        <p:tgtEl>
                                          <p:spTgt spid="3157"/>
                                        </p:tgtEl>
                                        <p:attrNameLst>
                                          <p:attrName>ppt_x</p:attrName>
                                        </p:attrNameLst>
                                      </p:cBhvr>
                                      <p:tavLst>
                                        <p:tav tm="0">
                                          <p:val>
                                            <p:strVal val="1+#ppt_w/2"/>
                                          </p:val>
                                        </p:tav>
                                        <p:tav tm="100000">
                                          <p:val>
                                            <p:strVal val="#ppt_x"/>
                                          </p:val>
                                        </p:tav>
                                      </p:tavLst>
                                    </p:anim>
                                    <p:anim calcmode="lin" valueType="num">
                                      <p:cBhvr>
                                        <p:cTn id="343" dur="1000" fill="hold"/>
                                        <p:tgtEl>
                                          <p:spTgt spid="3157"/>
                                        </p:tgtEl>
                                        <p:attrNameLst>
                                          <p:attrName>ppt_y</p:attrName>
                                        </p:attrNameLst>
                                      </p:cBhvr>
                                      <p:tavLst>
                                        <p:tav tm="0">
                                          <p:val>
                                            <p:strVal val="#ppt_y"/>
                                          </p:val>
                                        </p:tav>
                                        <p:tav tm="100000">
                                          <p:val>
                                            <p:strVal val="#ppt_y"/>
                                          </p:val>
                                        </p:tav>
                                      </p:tavLst>
                                    </p:anim>
                                  </p:childTnLst>
                                </p:cTn>
                              </p:par>
                              <p:par>
                                <p:cTn id="344" presetID="2" presetClass="entr" presetSubtype="4" fill="hold" nodeType="withEffect">
                                  <p:stCondLst>
                                    <p:cond delay="0"/>
                                  </p:stCondLst>
                                  <p:childTnLst>
                                    <p:set>
                                      <p:cBhvr>
                                        <p:cTn id="345" dur="1" fill="hold">
                                          <p:stCondLst>
                                            <p:cond delay="0"/>
                                          </p:stCondLst>
                                        </p:cTn>
                                        <p:tgtEl>
                                          <p:spTgt spid="3158"/>
                                        </p:tgtEl>
                                        <p:attrNameLst>
                                          <p:attrName>style.visibility</p:attrName>
                                        </p:attrNameLst>
                                      </p:cBhvr>
                                      <p:to>
                                        <p:strVal val="visible"/>
                                      </p:to>
                                    </p:set>
                                    <p:anim calcmode="lin" valueType="num">
                                      <p:cBhvr>
                                        <p:cTn id="346" dur="1000" fill="hold"/>
                                        <p:tgtEl>
                                          <p:spTgt spid="3158"/>
                                        </p:tgtEl>
                                        <p:attrNameLst>
                                          <p:attrName>ppt_x</p:attrName>
                                        </p:attrNameLst>
                                      </p:cBhvr>
                                      <p:tavLst>
                                        <p:tav tm="0">
                                          <p:val>
                                            <p:strVal val="#ppt_x"/>
                                          </p:val>
                                        </p:tav>
                                        <p:tav tm="100000">
                                          <p:val>
                                            <p:strVal val="#ppt_x"/>
                                          </p:val>
                                        </p:tav>
                                      </p:tavLst>
                                    </p:anim>
                                    <p:anim calcmode="lin" valueType="num">
                                      <p:cBhvr>
                                        <p:cTn id="347" dur="1000" fill="hold"/>
                                        <p:tgtEl>
                                          <p:spTgt spid="3158"/>
                                        </p:tgtEl>
                                        <p:attrNameLst>
                                          <p:attrName>ppt_y</p:attrName>
                                        </p:attrNameLst>
                                      </p:cBhvr>
                                      <p:tavLst>
                                        <p:tav tm="0">
                                          <p:val>
                                            <p:strVal val="1+#ppt_h/2"/>
                                          </p:val>
                                        </p:tav>
                                        <p:tav tm="100000">
                                          <p:val>
                                            <p:strVal val="#ppt_y"/>
                                          </p:val>
                                        </p:tav>
                                      </p:tavLst>
                                    </p:anim>
                                  </p:childTnLst>
                                </p:cTn>
                              </p:par>
                              <p:par>
                                <p:cTn id="348" presetID="2" presetClass="entr" presetSubtype="4" fill="hold" nodeType="withEffect">
                                  <p:stCondLst>
                                    <p:cond delay="0"/>
                                  </p:stCondLst>
                                  <p:childTnLst>
                                    <p:set>
                                      <p:cBhvr>
                                        <p:cTn id="349" dur="1" fill="hold">
                                          <p:stCondLst>
                                            <p:cond delay="0"/>
                                          </p:stCondLst>
                                        </p:cTn>
                                        <p:tgtEl>
                                          <p:spTgt spid="3159"/>
                                        </p:tgtEl>
                                        <p:attrNameLst>
                                          <p:attrName>style.visibility</p:attrName>
                                        </p:attrNameLst>
                                      </p:cBhvr>
                                      <p:to>
                                        <p:strVal val="visible"/>
                                      </p:to>
                                    </p:set>
                                    <p:anim calcmode="lin" valueType="num">
                                      <p:cBhvr>
                                        <p:cTn id="350" dur="1000" fill="hold"/>
                                        <p:tgtEl>
                                          <p:spTgt spid="3159"/>
                                        </p:tgtEl>
                                        <p:attrNameLst>
                                          <p:attrName>ppt_x</p:attrName>
                                        </p:attrNameLst>
                                      </p:cBhvr>
                                      <p:tavLst>
                                        <p:tav tm="0">
                                          <p:val>
                                            <p:strVal val="#ppt_x"/>
                                          </p:val>
                                        </p:tav>
                                        <p:tav tm="100000">
                                          <p:val>
                                            <p:strVal val="#ppt_x"/>
                                          </p:val>
                                        </p:tav>
                                      </p:tavLst>
                                    </p:anim>
                                    <p:anim calcmode="lin" valueType="num">
                                      <p:cBhvr>
                                        <p:cTn id="351" dur="1000" fill="hold"/>
                                        <p:tgtEl>
                                          <p:spTgt spid="3159"/>
                                        </p:tgtEl>
                                        <p:attrNameLst>
                                          <p:attrName>ppt_y</p:attrName>
                                        </p:attrNameLst>
                                      </p:cBhvr>
                                      <p:tavLst>
                                        <p:tav tm="0">
                                          <p:val>
                                            <p:strVal val="1+#ppt_h/2"/>
                                          </p:val>
                                        </p:tav>
                                        <p:tav tm="100000">
                                          <p:val>
                                            <p:strVal val="#ppt_y"/>
                                          </p:val>
                                        </p:tav>
                                      </p:tavLst>
                                    </p:anim>
                                  </p:childTnLst>
                                </p:cTn>
                              </p:par>
                              <p:par>
                                <p:cTn id="352" presetID="2" presetClass="entr" presetSubtype="4" fill="hold" nodeType="withEffect">
                                  <p:stCondLst>
                                    <p:cond delay="0"/>
                                  </p:stCondLst>
                                  <p:childTnLst>
                                    <p:set>
                                      <p:cBhvr>
                                        <p:cTn id="353" dur="1" fill="hold">
                                          <p:stCondLst>
                                            <p:cond delay="0"/>
                                          </p:stCondLst>
                                        </p:cTn>
                                        <p:tgtEl>
                                          <p:spTgt spid="3160"/>
                                        </p:tgtEl>
                                        <p:attrNameLst>
                                          <p:attrName>style.visibility</p:attrName>
                                        </p:attrNameLst>
                                      </p:cBhvr>
                                      <p:to>
                                        <p:strVal val="visible"/>
                                      </p:to>
                                    </p:set>
                                    <p:anim calcmode="lin" valueType="num">
                                      <p:cBhvr>
                                        <p:cTn id="354" dur="1000" fill="hold"/>
                                        <p:tgtEl>
                                          <p:spTgt spid="3160"/>
                                        </p:tgtEl>
                                        <p:attrNameLst>
                                          <p:attrName>ppt_x</p:attrName>
                                        </p:attrNameLst>
                                      </p:cBhvr>
                                      <p:tavLst>
                                        <p:tav tm="0">
                                          <p:val>
                                            <p:strVal val="#ppt_x"/>
                                          </p:val>
                                        </p:tav>
                                        <p:tav tm="100000">
                                          <p:val>
                                            <p:strVal val="#ppt_x"/>
                                          </p:val>
                                        </p:tav>
                                      </p:tavLst>
                                    </p:anim>
                                    <p:anim calcmode="lin" valueType="num">
                                      <p:cBhvr>
                                        <p:cTn id="355" dur="1000" fill="hold"/>
                                        <p:tgtEl>
                                          <p:spTgt spid="3160"/>
                                        </p:tgtEl>
                                        <p:attrNameLst>
                                          <p:attrName>ppt_y</p:attrName>
                                        </p:attrNameLst>
                                      </p:cBhvr>
                                      <p:tavLst>
                                        <p:tav tm="0">
                                          <p:val>
                                            <p:strVal val="1+#ppt_h/2"/>
                                          </p:val>
                                        </p:tav>
                                        <p:tav tm="100000">
                                          <p:val>
                                            <p:strVal val="#ppt_y"/>
                                          </p:val>
                                        </p:tav>
                                      </p:tavLst>
                                    </p:anim>
                                  </p:childTnLst>
                                </p:cTn>
                              </p:par>
                              <p:par>
                                <p:cTn id="356" presetID="2" presetClass="entr" presetSubtype="4" fill="hold" nodeType="withEffect">
                                  <p:stCondLst>
                                    <p:cond delay="0"/>
                                  </p:stCondLst>
                                  <p:childTnLst>
                                    <p:set>
                                      <p:cBhvr>
                                        <p:cTn id="357" dur="1" fill="hold">
                                          <p:stCondLst>
                                            <p:cond delay="0"/>
                                          </p:stCondLst>
                                        </p:cTn>
                                        <p:tgtEl>
                                          <p:spTgt spid="3161"/>
                                        </p:tgtEl>
                                        <p:attrNameLst>
                                          <p:attrName>style.visibility</p:attrName>
                                        </p:attrNameLst>
                                      </p:cBhvr>
                                      <p:to>
                                        <p:strVal val="visible"/>
                                      </p:to>
                                    </p:set>
                                    <p:anim calcmode="lin" valueType="num">
                                      <p:cBhvr>
                                        <p:cTn id="358" dur="1000" fill="hold"/>
                                        <p:tgtEl>
                                          <p:spTgt spid="3161"/>
                                        </p:tgtEl>
                                        <p:attrNameLst>
                                          <p:attrName>ppt_x</p:attrName>
                                        </p:attrNameLst>
                                      </p:cBhvr>
                                      <p:tavLst>
                                        <p:tav tm="0">
                                          <p:val>
                                            <p:strVal val="#ppt_x"/>
                                          </p:val>
                                        </p:tav>
                                        <p:tav tm="100000">
                                          <p:val>
                                            <p:strVal val="#ppt_x"/>
                                          </p:val>
                                        </p:tav>
                                      </p:tavLst>
                                    </p:anim>
                                    <p:anim calcmode="lin" valueType="num">
                                      <p:cBhvr>
                                        <p:cTn id="359" dur="1000" fill="hold"/>
                                        <p:tgtEl>
                                          <p:spTgt spid="3161"/>
                                        </p:tgtEl>
                                        <p:attrNameLst>
                                          <p:attrName>ppt_y</p:attrName>
                                        </p:attrNameLst>
                                      </p:cBhvr>
                                      <p:tavLst>
                                        <p:tav tm="0">
                                          <p:val>
                                            <p:strVal val="1+#ppt_h/2"/>
                                          </p:val>
                                        </p:tav>
                                        <p:tav tm="100000">
                                          <p:val>
                                            <p:strVal val="#ppt_y"/>
                                          </p:val>
                                        </p:tav>
                                      </p:tavLst>
                                    </p:anim>
                                  </p:childTnLst>
                                </p:cTn>
                              </p:par>
                              <p:par>
                                <p:cTn id="360" presetID="2" presetClass="entr" presetSubtype="4" fill="hold" nodeType="withEffect">
                                  <p:stCondLst>
                                    <p:cond delay="0"/>
                                  </p:stCondLst>
                                  <p:childTnLst>
                                    <p:set>
                                      <p:cBhvr>
                                        <p:cTn id="361" dur="1" fill="hold">
                                          <p:stCondLst>
                                            <p:cond delay="0"/>
                                          </p:stCondLst>
                                        </p:cTn>
                                        <p:tgtEl>
                                          <p:spTgt spid="3162"/>
                                        </p:tgtEl>
                                        <p:attrNameLst>
                                          <p:attrName>style.visibility</p:attrName>
                                        </p:attrNameLst>
                                      </p:cBhvr>
                                      <p:to>
                                        <p:strVal val="visible"/>
                                      </p:to>
                                    </p:set>
                                    <p:anim calcmode="lin" valueType="num">
                                      <p:cBhvr>
                                        <p:cTn id="362" dur="1000" fill="hold"/>
                                        <p:tgtEl>
                                          <p:spTgt spid="3162"/>
                                        </p:tgtEl>
                                        <p:attrNameLst>
                                          <p:attrName>ppt_x</p:attrName>
                                        </p:attrNameLst>
                                      </p:cBhvr>
                                      <p:tavLst>
                                        <p:tav tm="0">
                                          <p:val>
                                            <p:strVal val="#ppt_x"/>
                                          </p:val>
                                        </p:tav>
                                        <p:tav tm="100000">
                                          <p:val>
                                            <p:strVal val="#ppt_x"/>
                                          </p:val>
                                        </p:tav>
                                      </p:tavLst>
                                    </p:anim>
                                    <p:anim calcmode="lin" valueType="num">
                                      <p:cBhvr>
                                        <p:cTn id="363" dur="1000" fill="hold"/>
                                        <p:tgtEl>
                                          <p:spTgt spid="3162"/>
                                        </p:tgtEl>
                                        <p:attrNameLst>
                                          <p:attrName>ppt_y</p:attrName>
                                        </p:attrNameLst>
                                      </p:cBhvr>
                                      <p:tavLst>
                                        <p:tav tm="0">
                                          <p:val>
                                            <p:strVal val="1+#ppt_h/2"/>
                                          </p:val>
                                        </p:tav>
                                        <p:tav tm="100000">
                                          <p:val>
                                            <p:strVal val="#ppt_y"/>
                                          </p:val>
                                        </p:tav>
                                      </p:tavLst>
                                    </p:anim>
                                  </p:childTnLst>
                                </p:cTn>
                              </p:par>
                              <p:par>
                                <p:cTn id="364" presetID="2" presetClass="entr" presetSubtype="4" fill="hold" nodeType="withEffect">
                                  <p:stCondLst>
                                    <p:cond delay="0"/>
                                  </p:stCondLst>
                                  <p:childTnLst>
                                    <p:set>
                                      <p:cBhvr>
                                        <p:cTn id="365" dur="1" fill="hold">
                                          <p:stCondLst>
                                            <p:cond delay="0"/>
                                          </p:stCondLst>
                                        </p:cTn>
                                        <p:tgtEl>
                                          <p:spTgt spid="3163"/>
                                        </p:tgtEl>
                                        <p:attrNameLst>
                                          <p:attrName>style.visibility</p:attrName>
                                        </p:attrNameLst>
                                      </p:cBhvr>
                                      <p:to>
                                        <p:strVal val="visible"/>
                                      </p:to>
                                    </p:set>
                                    <p:anim calcmode="lin" valueType="num">
                                      <p:cBhvr>
                                        <p:cTn id="366" dur="1000" fill="hold"/>
                                        <p:tgtEl>
                                          <p:spTgt spid="3163"/>
                                        </p:tgtEl>
                                        <p:attrNameLst>
                                          <p:attrName>ppt_x</p:attrName>
                                        </p:attrNameLst>
                                      </p:cBhvr>
                                      <p:tavLst>
                                        <p:tav tm="0">
                                          <p:val>
                                            <p:strVal val="#ppt_x"/>
                                          </p:val>
                                        </p:tav>
                                        <p:tav tm="100000">
                                          <p:val>
                                            <p:strVal val="#ppt_x"/>
                                          </p:val>
                                        </p:tav>
                                      </p:tavLst>
                                    </p:anim>
                                    <p:anim calcmode="lin" valueType="num">
                                      <p:cBhvr>
                                        <p:cTn id="367" dur="1000" fill="hold"/>
                                        <p:tgtEl>
                                          <p:spTgt spid="3163"/>
                                        </p:tgtEl>
                                        <p:attrNameLst>
                                          <p:attrName>ppt_y</p:attrName>
                                        </p:attrNameLst>
                                      </p:cBhvr>
                                      <p:tavLst>
                                        <p:tav tm="0">
                                          <p:val>
                                            <p:strVal val="1+#ppt_h/2"/>
                                          </p:val>
                                        </p:tav>
                                        <p:tav tm="100000">
                                          <p:val>
                                            <p:strVal val="#ppt_y"/>
                                          </p:val>
                                        </p:tav>
                                      </p:tavLst>
                                    </p:anim>
                                  </p:childTnLst>
                                </p:cTn>
                              </p:par>
                              <p:par>
                                <p:cTn id="368" presetID="2" presetClass="entr" presetSubtype="4" fill="hold" grpId="0" nodeType="withEffect">
                                  <p:stCondLst>
                                    <p:cond delay="0"/>
                                  </p:stCondLst>
                                  <p:childTnLst>
                                    <p:set>
                                      <p:cBhvr>
                                        <p:cTn id="369" dur="1" fill="hold">
                                          <p:stCondLst>
                                            <p:cond delay="0"/>
                                          </p:stCondLst>
                                        </p:cTn>
                                        <p:tgtEl>
                                          <p:spTgt spid="3164"/>
                                        </p:tgtEl>
                                        <p:attrNameLst>
                                          <p:attrName>style.visibility</p:attrName>
                                        </p:attrNameLst>
                                      </p:cBhvr>
                                      <p:to>
                                        <p:strVal val="visible"/>
                                      </p:to>
                                    </p:set>
                                    <p:anim calcmode="lin" valueType="num">
                                      <p:cBhvr>
                                        <p:cTn id="370" dur="1000" fill="hold"/>
                                        <p:tgtEl>
                                          <p:spTgt spid="3164"/>
                                        </p:tgtEl>
                                        <p:attrNameLst>
                                          <p:attrName>ppt_x</p:attrName>
                                        </p:attrNameLst>
                                      </p:cBhvr>
                                      <p:tavLst>
                                        <p:tav tm="0">
                                          <p:val>
                                            <p:strVal val="#ppt_x"/>
                                          </p:val>
                                        </p:tav>
                                        <p:tav tm="100000">
                                          <p:val>
                                            <p:strVal val="#ppt_x"/>
                                          </p:val>
                                        </p:tav>
                                      </p:tavLst>
                                    </p:anim>
                                    <p:anim calcmode="lin" valueType="num">
                                      <p:cBhvr>
                                        <p:cTn id="371" dur="1000" fill="hold"/>
                                        <p:tgtEl>
                                          <p:spTgt spid="3164"/>
                                        </p:tgtEl>
                                        <p:attrNameLst>
                                          <p:attrName>ppt_y</p:attrName>
                                        </p:attrNameLst>
                                      </p:cBhvr>
                                      <p:tavLst>
                                        <p:tav tm="0">
                                          <p:val>
                                            <p:strVal val="1+#ppt_h/2"/>
                                          </p:val>
                                        </p:tav>
                                        <p:tav tm="100000">
                                          <p:val>
                                            <p:strVal val="#ppt_y"/>
                                          </p:val>
                                        </p:tav>
                                      </p:tavLst>
                                    </p:anim>
                                  </p:childTnLst>
                                </p:cTn>
                              </p:par>
                              <p:par>
                                <p:cTn id="372" presetID="2" presetClass="entr" presetSubtype="4" fill="hold" grpId="0" nodeType="withEffect">
                                  <p:stCondLst>
                                    <p:cond delay="0"/>
                                  </p:stCondLst>
                                  <p:childTnLst>
                                    <p:set>
                                      <p:cBhvr>
                                        <p:cTn id="373" dur="1" fill="hold">
                                          <p:stCondLst>
                                            <p:cond delay="0"/>
                                          </p:stCondLst>
                                        </p:cTn>
                                        <p:tgtEl>
                                          <p:spTgt spid="3165"/>
                                        </p:tgtEl>
                                        <p:attrNameLst>
                                          <p:attrName>style.visibility</p:attrName>
                                        </p:attrNameLst>
                                      </p:cBhvr>
                                      <p:to>
                                        <p:strVal val="visible"/>
                                      </p:to>
                                    </p:set>
                                    <p:anim calcmode="lin" valueType="num">
                                      <p:cBhvr>
                                        <p:cTn id="374" dur="1000" fill="hold"/>
                                        <p:tgtEl>
                                          <p:spTgt spid="3165"/>
                                        </p:tgtEl>
                                        <p:attrNameLst>
                                          <p:attrName>ppt_x</p:attrName>
                                        </p:attrNameLst>
                                      </p:cBhvr>
                                      <p:tavLst>
                                        <p:tav tm="0">
                                          <p:val>
                                            <p:strVal val="#ppt_x"/>
                                          </p:val>
                                        </p:tav>
                                        <p:tav tm="100000">
                                          <p:val>
                                            <p:strVal val="#ppt_x"/>
                                          </p:val>
                                        </p:tav>
                                      </p:tavLst>
                                    </p:anim>
                                    <p:anim calcmode="lin" valueType="num">
                                      <p:cBhvr>
                                        <p:cTn id="375" dur="1000" fill="hold"/>
                                        <p:tgtEl>
                                          <p:spTgt spid="3165"/>
                                        </p:tgtEl>
                                        <p:attrNameLst>
                                          <p:attrName>ppt_y</p:attrName>
                                        </p:attrNameLst>
                                      </p:cBhvr>
                                      <p:tavLst>
                                        <p:tav tm="0">
                                          <p:val>
                                            <p:strVal val="1+#ppt_h/2"/>
                                          </p:val>
                                        </p:tav>
                                        <p:tav tm="100000">
                                          <p:val>
                                            <p:strVal val="#ppt_y"/>
                                          </p:val>
                                        </p:tav>
                                      </p:tavLst>
                                    </p:anim>
                                  </p:childTnLst>
                                </p:cTn>
                              </p:par>
                              <p:par>
                                <p:cTn id="376" presetID="2" presetClass="entr" presetSubtype="8" fill="hold" grpId="0" nodeType="withEffect">
                                  <p:stCondLst>
                                    <p:cond delay="0"/>
                                  </p:stCondLst>
                                  <p:childTnLst>
                                    <p:set>
                                      <p:cBhvr>
                                        <p:cTn id="377" dur="1" fill="hold">
                                          <p:stCondLst>
                                            <p:cond delay="0"/>
                                          </p:stCondLst>
                                        </p:cTn>
                                        <p:tgtEl>
                                          <p:spTgt spid="3166"/>
                                        </p:tgtEl>
                                        <p:attrNameLst>
                                          <p:attrName>style.visibility</p:attrName>
                                        </p:attrNameLst>
                                      </p:cBhvr>
                                      <p:to>
                                        <p:strVal val="visible"/>
                                      </p:to>
                                    </p:set>
                                    <p:anim calcmode="lin" valueType="num">
                                      <p:cBhvr>
                                        <p:cTn id="378" dur="1000" fill="hold"/>
                                        <p:tgtEl>
                                          <p:spTgt spid="3166"/>
                                        </p:tgtEl>
                                        <p:attrNameLst>
                                          <p:attrName>ppt_x</p:attrName>
                                        </p:attrNameLst>
                                      </p:cBhvr>
                                      <p:tavLst>
                                        <p:tav tm="0">
                                          <p:val>
                                            <p:strVal val="0-#ppt_w/2"/>
                                          </p:val>
                                        </p:tav>
                                        <p:tav tm="100000">
                                          <p:val>
                                            <p:strVal val="#ppt_x"/>
                                          </p:val>
                                        </p:tav>
                                      </p:tavLst>
                                    </p:anim>
                                    <p:anim calcmode="lin" valueType="num">
                                      <p:cBhvr>
                                        <p:cTn id="379" dur="1000" fill="hold"/>
                                        <p:tgtEl>
                                          <p:spTgt spid="3166"/>
                                        </p:tgtEl>
                                        <p:attrNameLst>
                                          <p:attrName>ppt_y</p:attrName>
                                        </p:attrNameLst>
                                      </p:cBhvr>
                                      <p:tavLst>
                                        <p:tav tm="0">
                                          <p:val>
                                            <p:strVal val="#ppt_y"/>
                                          </p:val>
                                        </p:tav>
                                        <p:tav tm="100000">
                                          <p:val>
                                            <p:strVal val="#ppt_y"/>
                                          </p:val>
                                        </p:tav>
                                      </p:tavLst>
                                    </p:anim>
                                  </p:childTnLst>
                                </p:cTn>
                              </p:par>
                              <p:par>
                                <p:cTn id="380" presetID="2" presetClass="entr" presetSubtype="8" fill="hold" grpId="0" nodeType="withEffect">
                                  <p:stCondLst>
                                    <p:cond delay="0"/>
                                  </p:stCondLst>
                                  <p:childTnLst>
                                    <p:set>
                                      <p:cBhvr>
                                        <p:cTn id="381" dur="1" fill="hold">
                                          <p:stCondLst>
                                            <p:cond delay="0"/>
                                          </p:stCondLst>
                                        </p:cTn>
                                        <p:tgtEl>
                                          <p:spTgt spid="3167"/>
                                        </p:tgtEl>
                                        <p:attrNameLst>
                                          <p:attrName>style.visibility</p:attrName>
                                        </p:attrNameLst>
                                      </p:cBhvr>
                                      <p:to>
                                        <p:strVal val="visible"/>
                                      </p:to>
                                    </p:set>
                                    <p:anim calcmode="lin" valueType="num">
                                      <p:cBhvr>
                                        <p:cTn id="382" dur="1000" fill="hold"/>
                                        <p:tgtEl>
                                          <p:spTgt spid="3167"/>
                                        </p:tgtEl>
                                        <p:attrNameLst>
                                          <p:attrName>ppt_x</p:attrName>
                                        </p:attrNameLst>
                                      </p:cBhvr>
                                      <p:tavLst>
                                        <p:tav tm="0">
                                          <p:val>
                                            <p:strVal val="0-#ppt_w/2"/>
                                          </p:val>
                                        </p:tav>
                                        <p:tav tm="100000">
                                          <p:val>
                                            <p:strVal val="#ppt_x"/>
                                          </p:val>
                                        </p:tav>
                                      </p:tavLst>
                                    </p:anim>
                                    <p:anim calcmode="lin" valueType="num">
                                      <p:cBhvr>
                                        <p:cTn id="383" dur="1000" fill="hold"/>
                                        <p:tgtEl>
                                          <p:spTgt spid="3167"/>
                                        </p:tgtEl>
                                        <p:attrNameLst>
                                          <p:attrName>ppt_y</p:attrName>
                                        </p:attrNameLst>
                                      </p:cBhvr>
                                      <p:tavLst>
                                        <p:tav tm="0">
                                          <p:val>
                                            <p:strVal val="#ppt_y"/>
                                          </p:val>
                                        </p:tav>
                                        <p:tav tm="100000">
                                          <p:val>
                                            <p:strVal val="#ppt_y"/>
                                          </p:val>
                                        </p:tav>
                                      </p:tavLst>
                                    </p:anim>
                                  </p:childTnLst>
                                </p:cTn>
                              </p:par>
                              <p:par>
                                <p:cTn id="384" presetID="2" presetClass="entr" presetSubtype="8" fill="hold" grpId="0" nodeType="withEffect">
                                  <p:stCondLst>
                                    <p:cond delay="0"/>
                                  </p:stCondLst>
                                  <p:childTnLst>
                                    <p:set>
                                      <p:cBhvr>
                                        <p:cTn id="385" dur="1" fill="hold">
                                          <p:stCondLst>
                                            <p:cond delay="0"/>
                                          </p:stCondLst>
                                        </p:cTn>
                                        <p:tgtEl>
                                          <p:spTgt spid="3168"/>
                                        </p:tgtEl>
                                        <p:attrNameLst>
                                          <p:attrName>style.visibility</p:attrName>
                                        </p:attrNameLst>
                                      </p:cBhvr>
                                      <p:to>
                                        <p:strVal val="visible"/>
                                      </p:to>
                                    </p:set>
                                    <p:anim calcmode="lin" valueType="num">
                                      <p:cBhvr>
                                        <p:cTn id="386" dur="1000" fill="hold"/>
                                        <p:tgtEl>
                                          <p:spTgt spid="3168"/>
                                        </p:tgtEl>
                                        <p:attrNameLst>
                                          <p:attrName>ppt_x</p:attrName>
                                        </p:attrNameLst>
                                      </p:cBhvr>
                                      <p:tavLst>
                                        <p:tav tm="0">
                                          <p:val>
                                            <p:strVal val="0-#ppt_w/2"/>
                                          </p:val>
                                        </p:tav>
                                        <p:tav tm="100000">
                                          <p:val>
                                            <p:strVal val="#ppt_x"/>
                                          </p:val>
                                        </p:tav>
                                      </p:tavLst>
                                    </p:anim>
                                    <p:anim calcmode="lin" valueType="num">
                                      <p:cBhvr>
                                        <p:cTn id="387" dur="1000" fill="hold"/>
                                        <p:tgtEl>
                                          <p:spTgt spid="3168"/>
                                        </p:tgtEl>
                                        <p:attrNameLst>
                                          <p:attrName>ppt_y</p:attrName>
                                        </p:attrNameLst>
                                      </p:cBhvr>
                                      <p:tavLst>
                                        <p:tav tm="0">
                                          <p:val>
                                            <p:strVal val="#ppt_y"/>
                                          </p:val>
                                        </p:tav>
                                        <p:tav tm="100000">
                                          <p:val>
                                            <p:strVal val="#ppt_y"/>
                                          </p:val>
                                        </p:tav>
                                      </p:tavLst>
                                    </p:anim>
                                  </p:childTnLst>
                                </p:cTn>
                              </p:par>
                              <p:par>
                                <p:cTn id="388" presetID="2" presetClass="entr" presetSubtype="8" fill="hold" grpId="0" nodeType="withEffect">
                                  <p:stCondLst>
                                    <p:cond delay="0"/>
                                  </p:stCondLst>
                                  <p:childTnLst>
                                    <p:set>
                                      <p:cBhvr>
                                        <p:cTn id="389" dur="1" fill="hold">
                                          <p:stCondLst>
                                            <p:cond delay="0"/>
                                          </p:stCondLst>
                                        </p:cTn>
                                        <p:tgtEl>
                                          <p:spTgt spid="3169"/>
                                        </p:tgtEl>
                                        <p:attrNameLst>
                                          <p:attrName>style.visibility</p:attrName>
                                        </p:attrNameLst>
                                      </p:cBhvr>
                                      <p:to>
                                        <p:strVal val="visible"/>
                                      </p:to>
                                    </p:set>
                                    <p:anim calcmode="lin" valueType="num">
                                      <p:cBhvr>
                                        <p:cTn id="390" dur="1000" fill="hold"/>
                                        <p:tgtEl>
                                          <p:spTgt spid="3169"/>
                                        </p:tgtEl>
                                        <p:attrNameLst>
                                          <p:attrName>ppt_x</p:attrName>
                                        </p:attrNameLst>
                                      </p:cBhvr>
                                      <p:tavLst>
                                        <p:tav tm="0">
                                          <p:val>
                                            <p:strVal val="0-#ppt_w/2"/>
                                          </p:val>
                                        </p:tav>
                                        <p:tav tm="100000">
                                          <p:val>
                                            <p:strVal val="#ppt_x"/>
                                          </p:val>
                                        </p:tav>
                                      </p:tavLst>
                                    </p:anim>
                                    <p:anim calcmode="lin" valueType="num">
                                      <p:cBhvr>
                                        <p:cTn id="391" dur="1000" fill="hold"/>
                                        <p:tgtEl>
                                          <p:spTgt spid="3169"/>
                                        </p:tgtEl>
                                        <p:attrNameLst>
                                          <p:attrName>ppt_y</p:attrName>
                                        </p:attrNameLst>
                                      </p:cBhvr>
                                      <p:tavLst>
                                        <p:tav tm="0">
                                          <p:val>
                                            <p:strVal val="#ppt_y"/>
                                          </p:val>
                                        </p:tav>
                                        <p:tav tm="100000">
                                          <p:val>
                                            <p:strVal val="#ppt_y"/>
                                          </p:val>
                                        </p:tav>
                                      </p:tavLst>
                                    </p:anim>
                                  </p:childTnLst>
                                </p:cTn>
                              </p:par>
                              <p:par>
                                <p:cTn id="392" presetID="2" presetClass="entr" presetSubtype="8" fill="hold" grpId="0" nodeType="withEffect">
                                  <p:stCondLst>
                                    <p:cond delay="0"/>
                                  </p:stCondLst>
                                  <p:childTnLst>
                                    <p:set>
                                      <p:cBhvr>
                                        <p:cTn id="393" dur="1" fill="hold">
                                          <p:stCondLst>
                                            <p:cond delay="0"/>
                                          </p:stCondLst>
                                        </p:cTn>
                                        <p:tgtEl>
                                          <p:spTgt spid="3170"/>
                                        </p:tgtEl>
                                        <p:attrNameLst>
                                          <p:attrName>style.visibility</p:attrName>
                                        </p:attrNameLst>
                                      </p:cBhvr>
                                      <p:to>
                                        <p:strVal val="visible"/>
                                      </p:to>
                                    </p:set>
                                    <p:anim calcmode="lin" valueType="num">
                                      <p:cBhvr>
                                        <p:cTn id="394" dur="1000" fill="hold"/>
                                        <p:tgtEl>
                                          <p:spTgt spid="3170"/>
                                        </p:tgtEl>
                                        <p:attrNameLst>
                                          <p:attrName>ppt_x</p:attrName>
                                        </p:attrNameLst>
                                      </p:cBhvr>
                                      <p:tavLst>
                                        <p:tav tm="0">
                                          <p:val>
                                            <p:strVal val="0-#ppt_w/2"/>
                                          </p:val>
                                        </p:tav>
                                        <p:tav tm="100000">
                                          <p:val>
                                            <p:strVal val="#ppt_x"/>
                                          </p:val>
                                        </p:tav>
                                      </p:tavLst>
                                    </p:anim>
                                    <p:anim calcmode="lin" valueType="num">
                                      <p:cBhvr>
                                        <p:cTn id="395" dur="1000" fill="hold"/>
                                        <p:tgtEl>
                                          <p:spTgt spid="3170"/>
                                        </p:tgtEl>
                                        <p:attrNameLst>
                                          <p:attrName>ppt_y</p:attrName>
                                        </p:attrNameLst>
                                      </p:cBhvr>
                                      <p:tavLst>
                                        <p:tav tm="0">
                                          <p:val>
                                            <p:strVal val="#ppt_y"/>
                                          </p:val>
                                        </p:tav>
                                        <p:tav tm="100000">
                                          <p:val>
                                            <p:strVal val="#ppt_y"/>
                                          </p:val>
                                        </p:tav>
                                      </p:tavLst>
                                    </p:anim>
                                  </p:childTnLst>
                                </p:cTn>
                              </p:par>
                              <p:par>
                                <p:cTn id="396" presetID="2" presetClass="entr" presetSubtype="4" fill="hold" grpId="0" nodeType="withEffect">
                                  <p:stCondLst>
                                    <p:cond delay="0"/>
                                  </p:stCondLst>
                                  <p:childTnLst>
                                    <p:set>
                                      <p:cBhvr>
                                        <p:cTn id="397" dur="1" fill="hold">
                                          <p:stCondLst>
                                            <p:cond delay="0"/>
                                          </p:stCondLst>
                                        </p:cTn>
                                        <p:tgtEl>
                                          <p:spTgt spid="3171"/>
                                        </p:tgtEl>
                                        <p:attrNameLst>
                                          <p:attrName>style.visibility</p:attrName>
                                        </p:attrNameLst>
                                      </p:cBhvr>
                                      <p:to>
                                        <p:strVal val="visible"/>
                                      </p:to>
                                    </p:set>
                                    <p:anim calcmode="lin" valueType="num">
                                      <p:cBhvr>
                                        <p:cTn id="398" dur="1000" fill="hold"/>
                                        <p:tgtEl>
                                          <p:spTgt spid="3171"/>
                                        </p:tgtEl>
                                        <p:attrNameLst>
                                          <p:attrName>ppt_x</p:attrName>
                                        </p:attrNameLst>
                                      </p:cBhvr>
                                      <p:tavLst>
                                        <p:tav tm="0">
                                          <p:val>
                                            <p:strVal val="#ppt_x"/>
                                          </p:val>
                                        </p:tav>
                                        <p:tav tm="100000">
                                          <p:val>
                                            <p:strVal val="#ppt_x"/>
                                          </p:val>
                                        </p:tav>
                                      </p:tavLst>
                                    </p:anim>
                                    <p:anim calcmode="lin" valueType="num">
                                      <p:cBhvr>
                                        <p:cTn id="399" dur="1000" fill="hold"/>
                                        <p:tgtEl>
                                          <p:spTgt spid="3171"/>
                                        </p:tgtEl>
                                        <p:attrNameLst>
                                          <p:attrName>ppt_y</p:attrName>
                                        </p:attrNameLst>
                                      </p:cBhvr>
                                      <p:tavLst>
                                        <p:tav tm="0">
                                          <p:val>
                                            <p:strVal val="1+#ppt_h/2"/>
                                          </p:val>
                                        </p:tav>
                                        <p:tav tm="100000">
                                          <p:val>
                                            <p:strVal val="#ppt_y"/>
                                          </p:val>
                                        </p:tav>
                                      </p:tavLst>
                                    </p:anim>
                                  </p:childTnLst>
                                </p:cTn>
                              </p:par>
                              <p:par>
                                <p:cTn id="400" presetID="2" presetClass="entr" presetSubtype="4" fill="hold" grpId="0" nodeType="withEffect">
                                  <p:stCondLst>
                                    <p:cond delay="0"/>
                                  </p:stCondLst>
                                  <p:childTnLst>
                                    <p:set>
                                      <p:cBhvr>
                                        <p:cTn id="401" dur="1" fill="hold">
                                          <p:stCondLst>
                                            <p:cond delay="0"/>
                                          </p:stCondLst>
                                        </p:cTn>
                                        <p:tgtEl>
                                          <p:spTgt spid="3172"/>
                                        </p:tgtEl>
                                        <p:attrNameLst>
                                          <p:attrName>style.visibility</p:attrName>
                                        </p:attrNameLst>
                                      </p:cBhvr>
                                      <p:to>
                                        <p:strVal val="visible"/>
                                      </p:to>
                                    </p:set>
                                    <p:anim calcmode="lin" valueType="num">
                                      <p:cBhvr>
                                        <p:cTn id="402" dur="1000" fill="hold"/>
                                        <p:tgtEl>
                                          <p:spTgt spid="3172"/>
                                        </p:tgtEl>
                                        <p:attrNameLst>
                                          <p:attrName>ppt_x</p:attrName>
                                        </p:attrNameLst>
                                      </p:cBhvr>
                                      <p:tavLst>
                                        <p:tav tm="0">
                                          <p:val>
                                            <p:strVal val="#ppt_x"/>
                                          </p:val>
                                        </p:tav>
                                        <p:tav tm="100000">
                                          <p:val>
                                            <p:strVal val="#ppt_x"/>
                                          </p:val>
                                        </p:tav>
                                      </p:tavLst>
                                    </p:anim>
                                    <p:anim calcmode="lin" valueType="num">
                                      <p:cBhvr>
                                        <p:cTn id="403" dur="1000" fill="hold"/>
                                        <p:tgtEl>
                                          <p:spTgt spid="3172"/>
                                        </p:tgtEl>
                                        <p:attrNameLst>
                                          <p:attrName>ppt_y</p:attrName>
                                        </p:attrNameLst>
                                      </p:cBhvr>
                                      <p:tavLst>
                                        <p:tav tm="0">
                                          <p:val>
                                            <p:strVal val="1+#ppt_h/2"/>
                                          </p:val>
                                        </p:tav>
                                        <p:tav tm="100000">
                                          <p:val>
                                            <p:strVal val="#ppt_y"/>
                                          </p:val>
                                        </p:tav>
                                      </p:tavLst>
                                    </p:anim>
                                  </p:childTnLst>
                                </p:cTn>
                              </p:par>
                              <p:par>
                                <p:cTn id="404" presetID="2" presetClass="entr" presetSubtype="4" fill="hold" grpId="0" nodeType="withEffect">
                                  <p:stCondLst>
                                    <p:cond delay="0"/>
                                  </p:stCondLst>
                                  <p:childTnLst>
                                    <p:set>
                                      <p:cBhvr>
                                        <p:cTn id="405" dur="1" fill="hold">
                                          <p:stCondLst>
                                            <p:cond delay="0"/>
                                          </p:stCondLst>
                                        </p:cTn>
                                        <p:tgtEl>
                                          <p:spTgt spid="3173"/>
                                        </p:tgtEl>
                                        <p:attrNameLst>
                                          <p:attrName>style.visibility</p:attrName>
                                        </p:attrNameLst>
                                      </p:cBhvr>
                                      <p:to>
                                        <p:strVal val="visible"/>
                                      </p:to>
                                    </p:set>
                                    <p:anim calcmode="lin" valueType="num">
                                      <p:cBhvr>
                                        <p:cTn id="406" dur="1000" fill="hold"/>
                                        <p:tgtEl>
                                          <p:spTgt spid="3173"/>
                                        </p:tgtEl>
                                        <p:attrNameLst>
                                          <p:attrName>ppt_x</p:attrName>
                                        </p:attrNameLst>
                                      </p:cBhvr>
                                      <p:tavLst>
                                        <p:tav tm="0">
                                          <p:val>
                                            <p:strVal val="#ppt_x"/>
                                          </p:val>
                                        </p:tav>
                                        <p:tav tm="100000">
                                          <p:val>
                                            <p:strVal val="#ppt_x"/>
                                          </p:val>
                                        </p:tav>
                                      </p:tavLst>
                                    </p:anim>
                                    <p:anim calcmode="lin" valueType="num">
                                      <p:cBhvr>
                                        <p:cTn id="407" dur="1000" fill="hold"/>
                                        <p:tgtEl>
                                          <p:spTgt spid="3173"/>
                                        </p:tgtEl>
                                        <p:attrNameLst>
                                          <p:attrName>ppt_y</p:attrName>
                                        </p:attrNameLst>
                                      </p:cBhvr>
                                      <p:tavLst>
                                        <p:tav tm="0">
                                          <p:val>
                                            <p:strVal val="1+#ppt_h/2"/>
                                          </p:val>
                                        </p:tav>
                                        <p:tav tm="100000">
                                          <p:val>
                                            <p:strVal val="#ppt_y"/>
                                          </p:val>
                                        </p:tav>
                                      </p:tavLst>
                                    </p:anim>
                                  </p:childTnLst>
                                </p:cTn>
                              </p:par>
                              <p:par>
                                <p:cTn id="408" presetID="2" presetClass="entr" presetSubtype="4" fill="hold" grpId="0" nodeType="withEffect">
                                  <p:stCondLst>
                                    <p:cond delay="0"/>
                                  </p:stCondLst>
                                  <p:childTnLst>
                                    <p:set>
                                      <p:cBhvr>
                                        <p:cTn id="409" dur="1" fill="hold">
                                          <p:stCondLst>
                                            <p:cond delay="0"/>
                                          </p:stCondLst>
                                        </p:cTn>
                                        <p:tgtEl>
                                          <p:spTgt spid="3174"/>
                                        </p:tgtEl>
                                        <p:attrNameLst>
                                          <p:attrName>style.visibility</p:attrName>
                                        </p:attrNameLst>
                                      </p:cBhvr>
                                      <p:to>
                                        <p:strVal val="visible"/>
                                      </p:to>
                                    </p:set>
                                    <p:anim calcmode="lin" valueType="num">
                                      <p:cBhvr>
                                        <p:cTn id="410" dur="1000" fill="hold"/>
                                        <p:tgtEl>
                                          <p:spTgt spid="3174"/>
                                        </p:tgtEl>
                                        <p:attrNameLst>
                                          <p:attrName>ppt_x</p:attrName>
                                        </p:attrNameLst>
                                      </p:cBhvr>
                                      <p:tavLst>
                                        <p:tav tm="0">
                                          <p:val>
                                            <p:strVal val="#ppt_x"/>
                                          </p:val>
                                        </p:tav>
                                        <p:tav tm="100000">
                                          <p:val>
                                            <p:strVal val="#ppt_x"/>
                                          </p:val>
                                        </p:tav>
                                      </p:tavLst>
                                    </p:anim>
                                    <p:anim calcmode="lin" valueType="num">
                                      <p:cBhvr>
                                        <p:cTn id="411" dur="1000" fill="hold"/>
                                        <p:tgtEl>
                                          <p:spTgt spid="3174"/>
                                        </p:tgtEl>
                                        <p:attrNameLst>
                                          <p:attrName>ppt_y</p:attrName>
                                        </p:attrNameLst>
                                      </p:cBhvr>
                                      <p:tavLst>
                                        <p:tav tm="0">
                                          <p:val>
                                            <p:strVal val="1+#ppt_h/2"/>
                                          </p:val>
                                        </p:tav>
                                        <p:tav tm="100000">
                                          <p:val>
                                            <p:strVal val="#ppt_y"/>
                                          </p:val>
                                        </p:tav>
                                      </p:tavLst>
                                    </p:anim>
                                  </p:childTnLst>
                                </p:cTn>
                              </p:par>
                              <p:par>
                                <p:cTn id="412" presetID="2" presetClass="entr" presetSubtype="4" fill="hold" grpId="0" nodeType="withEffect">
                                  <p:stCondLst>
                                    <p:cond delay="0"/>
                                  </p:stCondLst>
                                  <p:childTnLst>
                                    <p:set>
                                      <p:cBhvr>
                                        <p:cTn id="413" dur="1" fill="hold">
                                          <p:stCondLst>
                                            <p:cond delay="0"/>
                                          </p:stCondLst>
                                        </p:cTn>
                                        <p:tgtEl>
                                          <p:spTgt spid="3175"/>
                                        </p:tgtEl>
                                        <p:attrNameLst>
                                          <p:attrName>style.visibility</p:attrName>
                                        </p:attrNameLst>
                                      </p:cBhvr>
                                      <p:to>
                                        <p:strVal val="visible"/>
                                      </p:to>
                                    </p:set>
                                    <p:anim calcmode="lin" valueType="num">
                                      <p:cBhvr>
                                        <p:cTn id="414" dur="1000" fill="hold"/>
                                        <p:tgtEl>
                                          <p:spTgt spid="3175"/>
                                        </p:tgtEl>
                                        <p:attrNameLst>
                                          <p:attrName>ppt_x</p:attrName>
                                        </p:attrNameLst>
                                      </p:cBhvr>
                                      <p:tavLst>
                                        <p:tav tm="0">
                                          <p:val>
                                            <p:strVal val="#ppt_x"/>
                                          </p:val>
                                        </p:tav>
                                        <p:tav tm="100000">
                                          <p:val>
                                            <p:strVal val="#ppt_x"/>
                                          </p:val>
                                        </p:tav>
                                      </p:tavLst>
                                    </p:anim>
                                    <p:anim calcmode="lin" valueType="num">
                                      <p:cBhvr>
                                        <p:cTn id="415" dur="1000" fill="hold"/>
                                        <p:tgtEl>
                                          <p:spTgt spid="3175"/>
                                        </p:tgtEl>
                                        <p:attrNameLst>
                                          <p:attrName>ppt_y</p:attrName>
                                        </p:attrNameLst>
                                      </p:cBhvr>
                                      <p:tavLst>
                                        <p:tav tm="0">
                                          <p:val>
                                            <p:strVal val="1+#ppt_h/2"/>
                                          </p:val>
                                        </p:tav>
                                        <p:tav tm="100000">
                                          <p:val>
                                            <p:strVal val="#ppt_y"/>
                                          </p:val>
                                        </p:tav>
                                      </p:tavLst>
                                    </p:anim>
                                  </p:childTnLst>
                                </p:cTn>
                              </p:par>
                              <p:par>
                                <p:cTn id="416" presetID="2" presetClass="entr" presetSubtype="4" fill="hold" grpId="0" nodeType="withEffect">
                                  <p:stCondLst>
                                    <p:cond delay="0"/>
                                  </p:stCondLst>
                                  <p:childTnLst>
                                    <p:set>
                                      <p:cBhvr>
                                        <p:cTn id="417" dur="1" fill="hold">
                                          <p:stCondLst>
                                            <p:cond delay="0"/>
                                          </p:stCondLst>
                                        </p:cTn>
                                        <p:tgtEl>
                                          <p:spTgt spid="3176"/>
                                        </p:tgtEl>
                                        <p:attrNameLst>
                                          <p:attrName>style.visibility</p:attrName>
                                        </p:attrNameLst>
                                      </p:cBhvr>
                                      <p:to>
                                        <p:strVal val="visible"/>
                                      </p:to>
                                    </p:set>
                                    <p:anim calcmode="lin" valueType="num">
                                      <p:cBhvr>
                                        <p:cTn id="418" dur="1000" fill="hold"/>
                                        <p:tgtEl>
                                          <p:spTgt spid="3176"/>
                                        </p:tgtEl>
                                        <p:attrNameLst>
                                          <p:attrName>ppt_x</p:attrName>
                                        </p:attrNameLst>
                                      </p:cBhvr>
                                      <p:tavLst>
                                        <p:tav tm="0">
                                          <p:val>
                                            <p:strVal val="#ppt_x"/>
                                          </p:val>
                                        </p:tav>
                                        <p:tav tm="100000">
                                          <p:val>
                                            <p:strVal val="#ppt_x"/>
                                          </p:val>
                                        </p:tav>
                                      </p:tavLst>
                                    </p:anim>
                                    <p:anim calcmode="lin" valueType="num">
                                      <p:cBhvr>
                                        <p:cTn id="419" dur="1000" fill="hold"/>
                                        <p:tgtEl>
                                          <p:spTgt spid="3176"/>
                                        </p:tgtEl>
                                        <p:attrNameLst>
                                          <p:attrName>ppt_y</p:attrName>
                                        </p:attrNameLst>
                                      </p:cBhvr>
                                      <p:tavLst>
                                        <p:tav tm="0">
                                          <p:val>
                                            <p:strVal val="1+#ppt_h/2"/>
                                          </p:val>
                                        </p:tav>
                                        <p:tav tm="100000">
                                          <p:val>
                                            <p:strVal val="#ppt_y"/>
                                          </p:val>
                                        </p:tav>
                                      </p:tavLst>
                                    </p:anim>
                                  </p:childTnLst>
                                </p:cTn>
                              </p:par>
                              <p:par>
                                <p:cTn id="420" presetID="2" presetClass="entr" presetSubtype="2" fill="hold" grpId="0" nodeType="withEffect">
                                  <p:stCondLst>
                                    <p:cond delay="0"/>
                                  </p:stCondLst>
                                  <p:childTnLst>
                                    <p:set>
                                      <p:cBhvr>
                                        <p:cTn id="421" dur="1" fill="hold">
                                          <p:stCondLst>
                                            <p:cond delay="0"/>
                                          </p:stCondLst>
                                        </p:cTn>
                                        <p:tgtEl>
                                          <p:spTgt spid="3177"/>
                                        </p:tgtEl>
                                        <p:attrNameLst>
                                          <p:attrName>style.visibility</p:attrName>
                                        </p:attrNameLst>
                                      </p:cBhvr>
                                      <p:to>
                                        <p:strVal val="visible"/>
                                      </p:to>
                                    </p:set>
                                    <p:anim calcmode="lin" valueType="num">
                                      <p:cBhvr>
                                        <p:cTn id="422" dur="1000" fill="hold"/>
                                        <p:tgtEl>
                                          <p:spTgt spid="3177"/>
                                        </p:tgtEl>
                                        <p:attrNameLst>
                                          <p:attrName>ppt_x</p:attrName>
                                        </p:attrNameLst>
                                      </p:cBhvr>
                                      <p:tavLst>
                                        <p:tav tm="0">
                                          <p:val>
                                            <p:strVal val="1+#ppt_w/2"/>
                                          </p:val>
                                        </p:tav>
                                        <p:tav tm="100000">
                                          <p:val>
                                            <p:strVal val="#ppt_x"/>
                                          </p:val>
                                        </p:tav>
                                      </p:tavLst>
                                    </p:anim>
                                    <p:anim calcmode="lin" valueType="num">
                                      <p:cBhvr>
                                        <p:cTn id="423" dur="1000" fill="hold"/>
                                        <p:tgtEl>
                                          <p:spTgt spid="3177"/>
                                        </p:tgtEl>
                                        <p:attrNameLst>
                                          <p:attrName>ppt_y</p:attrName>
                                        </p:attrNameLst>
                                      </p:cBhvr>
                                      <p:tavLst>
                                        <p:tav tm="0">
                                          <p:val>
                                            <p:strVal val="#ppt_y"/>
                                          </p:val>
                                        </p:tav>
                                        <p:tav tm="100000">
                                          <p:val>
                                            <p:strVal val="#ppt_y"/>
                                          </p:val>
                                        </p:tav>
                                      </p:tavLst>
                                    </p:anim>
                                  </p:childTnLst>
                                </p:cTn>
                              </p:par>
                              <p:par>
                                <p:cTn id="424" presetID="2" presetClass="entr" presetSubtype="2" fill="hold" grpId="0" nodeType="withEffect">
                                  <p:stCondLst>
                                    <p:cond delay="0"/>
                                  </p:stCondLst>
                                  <p:childTnLst>
                                    <p:set>
                                      <p:cBhvr>
                                        <p:cTn id="425" dur="1" fill="hold">
                                          <p:stCondLst>
                                            <p:cond delay="0"/>
                                          </p:stCondLst>
                                        </p:cTn>
                                        <p:tgtEl>
                                          <p:spTgt spid="3178"/>
                                        </p:tgtEl>
                                        <p:attrNameLst>
                                          <p:attrName>style.visibility</p:attrName>
                                        </p:attrNameLst>
                                      </p:cBhvr>
                                      <p:to>
                                        <p:strVal val="visible"/>
                                      </p:to>
                                    </p:set>
                                    <p:anim calcmode="lin" valueType="num">
                                      <p:cBhvr>
                                        <p:cTn id="426" dur="1000" fill="hold"/>
                                        <p:tgtEl>
                                          <p:spTgt spid="3178"/>
                                        </p:tgtEl>
                                        <p:attrNameLst>
                                          <p:attrName>ppt_x</p:attrName>
                                        </p:attrNameLst>
                                      </p:cBhvr>
                                      <p:tavLst>
                                        <p:tav tm="0">
                                          <p:val>
                                            <p:strVal val="1+#ppt_w/2"/>
                                          </p:val>
                                        </p:tav>
                                        <p:tav tm="100000">
                                          <p:val>
                                            <p:strVal val="#ppt_x"/>
                                          </p:val>
                                        </p:tav>
                                      </p:tavLst>
                                    </p:anim>
                                    <p:anim calcmode="lin" valueType="num">
                                      <p:cBhvr>
                                        <p:cTn id="427" dur="1000" fill="hold"/>
                                        <p:tgtEl>
                                          <p:spTgt spid="3178"/>
                                        </p:tgtEl>
                                        <p:attrNameLst>
                                          <p:attrName>ppt_y</p:attrName>
                                        </p:attrNameLst>
                                      </p:cBhvr>
                                      <p:tavLst>
                                        <p:tav tm="0">
                                          <p:val>
                                            <p:strVal val="#ppt_y"/>
                                          </p:val>
                                        </p:tav>
                                        <p:tav tm="100000">
                                          <p:val>
                                            <p:strVal val="#ppt_y"/>
                                          </p:val>
                                        </p:tav>
                                      </p:tavLst>
                                    </p:anim>
                                  </p:childTnLst>
                                </p:cTn>
                              </p:par>
                              <p:par>
                                <p:cTn id="428" presetID="2" presetClass="entr" presetSubtype="2" fill="hold" grpId="0" nodeType="withEffect">
                                  <p:stCondLst>
                                    <p:cond delay="0"/>
                                  </p:stCondLst>
                                  <p:childTnLst>
                                    <p:set>
                                      <p:cBhvr>
                                        <p:cTn id="429" dur="1" fill="hold">
                                          <p:stCondLst>
                                            <p:cond delay="0"/>
                                          </p:stCondLst>
                                        </p:cTn>
                                        <p:tgtEl>
                                          <p:spTgt spid="3179"/>
                                        </p:tgtEl>
                                        <p:attrNameLst>
                                          <p:attrName>style.visibility</p:attrName>
                                        </p:attrNameLst>
                                      </p:cBhvr>
                                      <p:to>
                                        <p:strVal val="visible"/>
                                      </p:to>
                                    </p:set>
                                    <p:anim calcmode="lin" valueType="num">
                                      <p:cBhvr>
                                        <p:cTn id="430" dur="1000" fill="hold"/>
                                        <p:tgtEl>
                                          <p:spTgt spid="3179"/>
                                        </p:tgtEl>
                                        <p:attrNameLst>
                                          <p:attrName>ppt_x</p:attrName>
                                        </p:attrNameLst>
                                      </p:cBhvr>
                                      <p:tavLst>
                                        <p:tav tm="0">
                                          <p:val>
                                            <p:strVal val="1+#ppt_w/2"/>
                                          </p:val>
                                        </p:tav>
                                        <p:tav tm="100000">
                                          <p:val>
                                            <p:strVal val="#ppt_x"/>
                                          </p:val>
                                        </p:tav>
                                      </p:tavLst>
                                    </p:anim>
                                    <p:anim calcmode="lin" valueType="num">
                                      <p:cBhvr>
                                        <p:cTn id="431" dur="1000" fill="hold"/>
                                        <p:tgtEl>
                                          <p:spTgt spid="3179"/>
                                        </p:tgtEl>
                                        <p:attrNameLst>
                                          <p:attrName>ppt_y</p:attrName>
                                        </p:attrNameLst>
                                      </p:cBhvr>
                                      <p:tavLst>
                                        <p:tav tm="0">
                                          <p:val>
                                            <p:strVal val="#ppt_y"/>
                                          </p:val>
                                        </p:tav>
                                        <p:tav tm="100000">
                                          <p:val>
                                            <p:strVal val="#ppt_y"/>
                                          </p:val>
                                        </p:tav>
                                      </p:tavLst>
                                    </p:anim>
                                  </p:childTnLst>
                                </p:cTn>
                              </p:par>
                              <p:par>
                                <p:cTn id="432" presetID="2" presetClass="entr" presetSubtype="2" fill="hold" grpId="0" nodeType="withEffect">
                                  <p:stCondLst>
                                    <p:cond delay="0"/>
                                  </p:stCondLst>
                                  <p:childTnLst>
                                    <p:set>
                                      <p:cBhvr>
                                        <p:cTn id="433" dur="1" fill="hold">
                                          <p:stCondLst>
                                            <p:cond delay="0"/>
                                          </p:stCondLst>
                                        </p:cTn>
                                        <p:tgtEl>
                                          <p:spTgt spid="3180"/>
                                        </p:tgtEl>
                                        <p:attrNameLst>
                                          <p:attrName>style.visibility</p:attrName>
                                        </p:attrNameLst>
                                      </p:cBhvr>
                                      <p:to>
                                        <p:strVal val="visible"/>
                                      </p:to>
                                    </p:set>
                                    <p:anim calcmode="lin" valueType="num">
                                      <p:cBhvr>
                                        <p:cTn id="434" dur="1000" fill="hold"/>
                                        <p:tgtEl>
                                          <p:spTgt spid="3180"/>
                                        </p:tgtEl>
                                        <p:attrNameLst>
                                          <p:attrName>ppt_x</p:attrName>
                                        </p:attrNameLst>
                                      </p:cBhvr>
                                      <p:tavLst>
                                        <p:tav tm="0">
                                          <p:val>
                                            <p:strVal val="1+#ppt_w/2"/>
                                          </p:val>
                                        </p:tav>
                                        <p:tav tm="100000">
                                          <p:val>
                                            <p:strVal val="#ppt_x"/>
                                          </p:val>
                                        </p:tav>
                                      </p:tavLst>
                                    </p:anim>
                                    <p:anim calcmode="lin" valueType="num">
                                      <p:cBhvr>
                                        <p:cTn id="435" dur="1000" fill="hold"/>
                                        <p:tgtEl>
                                          <p:spTgt spid="3180"/>
                                        </p:tgtEl>
                                        <p:attrNameLst>
                                          <p:attrName>ppt_y</p:attrName>
                                        </p:attrNameLst>
                                      </p:cBhvr>
                                      <p:tavLst>
                                        <p:tav tm="0">
                                          <p:val>
                                            <p:strVal val="#ppt_y"/>
                                          </p:val>
                                        </p:tav>
                                        <p:tav tm="100000">
                                          <p:val>
                                            <p:strVal val="#ppt_y"/>
                                          </p:val>
                                        </p:tav>
                                      </p:tavLst>
                                    </p:anim>
                                  </p:childTnLst>
                                </p:cTn>
                              </p:par>
                              <p:par>
                                <p:cTn id="436" presetID="2" presetClass="entr" presetSubtype="4" fill="hold" nodeType="withEffect">
                                  <p:stCondLst>
                                    <p:cond delay="0"/>
                                  </p:stCondLst>
                                  <p:childTnLst>
                                    <p:set>
                                      <p:cBhvr>
                                        <p:cTn id="437" dur="1" fill="hold">
                                          <p:stCondLst>
                                            <p:cond delay="0"/>
                                          </p:stCondLst>
                                        </p:cTn>
                                        <p:tgtEl>
                                          <p:spTgt spid="3181"/>
                                        </p:tgtEl>
                                        <p:attrNameLst>
                                          <p:attrName>style.visibility</p:attrName>
                                        </p:attrNameLst>
                                      </p:cBhvr>
                                      <p:to>
                                        <p:strVal val="visible"/>
                                      </p:to>
                                    </p:set>
                                    <p:anim calcmode="lin" valueType="num">
                                      <p:cBhvr>
                                        <p:cTn id="438" dur="1000" fill="hold"/>
                                        <p:tgtEl>
                                          <p:spTgt spid="3181"/>
                                        </p:tgtEl>
                                        <p:attrNameLst>
                                          <p:attrName>ppt_x</p:attrName>
                                        </p:attrNameLst>
                                      </p:cBhvr>
                                      <p:tavLst>
                                        <p:tav tm="0">
                                          <p:val>
                                            <p:strVal val="#ppt_x"/>
                                          </p:val>
                                        </p:tav>
                                        <p:tav tm="100000">
                                          <p:val>
                                            <p:strVal val="#ppt_x"/>
                                          </p:val>
                                        </p:tav>
                                      </p:tavLst>
                                    </p:anim>
                                    <p:anim calcmode="lin" valueType="num">
                                      <p:cBhvr>
                                        <p:cTn id="439" dur="1000" fill="hold"/>
                                        <p:tgtEl>
                                          <p:spTgt spid="3181"/>
                                        </p:tgtEl>
                                        <p:attrNameLst>
                                          <p:attrName>ppt_y</p:attrName>
                                        </p:attrNameLst>
                                      </p:cBhvr>
                                      <p:tavLst>
                                        <p:tav tm="0">
                                          <p:val>
                                            <p:strVal val="1+#ppt_h/2"/>
                                          </p:val>
                                        </p:tav>
                                        <p:tav tm="100000">
                                          <p:val>
                                            <p:strVal val="#ppt_y"/>
                                          </p:val>
                                        </p:tav>
                                      </p:tavLst>
                                    </p:anim>
                                  </p:childTnLst>
                                </p:cTn>
                              </p:par>
                              <p:par>
                                <p:cTn id="440" presetID="2" presetClass="entr" presetSubtype="4" fill="hold" nodeType="withEffect">
                                  <p:stCondLst>
                                    <p:cond delay="0"/>
                                  </p:stCondLst>
                                  <p:childTnLst>
                                    <p:set>
                                      <p:cBhvr>
                                        <p:cTn id="441" dur="1" fill="hold">
                                          <p:stCondLst>
                                            <p:cond delay="0"/>
                                          </p:stCondLst>
                                        </p:cTn>
                                        <p:tgtEl>
                                          <p:spTgt spid="3182"/>
                                        </p:tgtEl>
                                        <p:attrNameLst>
                                          <p:attrName>style.visibility</p:attrName>
                                        </p:attrNameLst>
                                      </p:cBhvr>
                                      <p:to>
                                        <p:strVal val="visible"/>
                                      </p:to>
                                    </p:set>
                                    <p:anim calcmode="lin" valueType="num">
                                      <p:cBhvr>
                                        <p:cTn id="442" dur="1000" fill="hold"/>
                                        <p:tgtEl>
                                          <p:spTgt spid="3182"/>
                                        </p:tgtEl>
                                        <p:attrNameLst>
                                          <p:attrName>ppt_x</p:attrName>
                                        </p:attrNameLst>
                                      </p:cBhvr>
                                      <p:tavLst>
                                        <p:tav tm="0">
                                          <p:val>
                                            <p:strVal val="#ppt_x"/>
                                          </p:val>
                                        </p:tav>
                                        <p:tav tm="100000">
                                          <p:val>
                                            <p:strVal val="#ppt_x"/>
                                          </p:val>
                                        </p:tav>
                                      </p:tavLst>
                                    </p:anim>
                                    <p:anim calcmode="lin" valueType="num">
                                      <p:cBhvr>
                                        <p:cTn id="443" dur="1000" fill="hold"/>
                                        <p:tgtEl>
                                          <p:spTgt spid="3182"/>
                                        </p:tgtEl>
                                        <p:attrNameLst>
                                          <p:attrName>ppt_y</p:attrName>
                                        </p:attrNameLst>
                                      </p:cBhvr>
                                      <p:tavLst>
                                        <p:tav tm="0">
                                          <p:val>
                                            <p:strVal val="1+#ppt_h/2"/>
                                          </p:val>
                                        </p:tav>
                                        <p:tav tm="100000">
                                          <p:val>
                                            <p:strVal val="#ppt_y"/>
                                          </p:val>
                                        </p:tav>
                                      </p:tavLst>
                                    </p:anim>
                                  </p:childTnLst>
                                </p:cTn>
                              </p:par>
                            </p:childTnLst>
                          </p:cTn>
                        </p:par>
                        <p:par>
                          <p:cTn id="444" fill="hold" nodeType="afterGroup">
                            <p:stCondLst>
                              <p:cond delay="1001"/>
                            </p:stCondLst>
                            <p:childTnLst>
                              <p:par>
                                <p:cTn id="445" presetID="42" presetClass="entr" presetSubtype="0" fill="hold" nodeType="afterEffect">
                                  <p:stCondLst>
                                    <p:cond delay="0"/>
                                  </p:stCondLst>
                                  <p:childTnLst>
                                    <p:set>
                                      <p:cBhvr>
                                        <p:cTn id="446" dur="1" fill="hold">
                                          <p:stCondLst>
                                            <p:cond delay="0"/>
                                          </p:stCondLst>
                                        </p:cTn>
                                        <p:tgtEl>
                                          <p:spTgt spid="5"/>
                                        </p:tgtEl>
                                        <p:attrNameLst>
                                          <p:attrName>style.visibility</p:attrName>
                                        </p:attrNameLst>
                                      </p:cBhvr>
                                      <p:to>
                                        <p:strVal val="visible"/>
                                      </p:to>
                                    </p:set>
                                    <p:animEffect filter="fade">
                                      <p:cBhvr>
                                        <p:cTn id="447" dur="1000"/>
                                        <p:tgtEl>
                                          <p:spTgt spid="5"/>
                                        </p:tgtEl>
                                      </p:cBhvr>
                                    </p:animEffect>
                                    <p:anim calcmode="lin" valueType="num">
                                      <p:cBhvr>
                                        <p:cTn id="448" dur="1000" fill="hold"/>
                                        <p:tgtEl>
                                          <p:spTgt spid="5"/>
                                        </p:tgtEl>
                                        <p:attrNameLst>
                                          <p:attrName>ppt_x</p:attrName>
                                        </p:attrNameLst>
                                      </p:cBhvr>
                                      <p:tavLst>
                                        <p:tav tm="0">
                                          <p:val>
                                            <p:strVal val="#ppt_x"/>
                                          </p:val>
                                        </p:tav>
                                        <p:tav tm="100000">
                                          <p:val>
                                            <p:strVal val="#ppt_x"/>
                                          </p:val>
                                        </p:tav>
                                      </p:tavLst>
                                    </p:anim>
                                    <p:anim calcmode="lin" valueType="num">
                                      <p:cBhvr>
                                        <p:cTn id="449" dur="1000" fill="hold"/>
                                        <p:tgtEl>
                                          <p:spTgt spid="5"/>
                                        </p:tgtEl>
                                        <p:attrNameLst>
                                          <p:attrName>ppt_y</p:attrName>
                                        </p:attrNameLst>
                                      </p:cBhvr>
                                      <p:tavLst>
                                        <p:tav tm="0">
                                          <p:val>
                                            <p:strVal val="#ppt_y+.1"/>
                                          </p:val>
                                        </p:tav>
                                        <p:tav tm="100000">
                                          <p:val>
                                            <p:strVal val="#ppt_y"/>
                                          </p:val>
                                        </p:tav>
                                      </p:tavLst>
                                    </p:anim>
                                  </p:childTnLst>
                                </p:cTn>
                              </p:par>
                            </p:childTnLst>
                          </p:cTn>
                        </p:par>
                        <p:par>
                          <p:cTn id="450" fill="hold" nodeType="afterGroup">
                            <p:stCondLst>
                              <p:cond delay="2001"/>
                            </p:stCondLst>
                            <p:childTnLst>
                              <p:par>
                                <p:cTn id="451" presetID="10" presetClass="entr" presetSubtype="0" fill="hold" grpId="0" nodeType="afterEffect">
                                  <p:stCondLst>
                                    <p:cond delay="0"/>
                                  </p:stCondLst>
                                  <p:childTnLst>
                                    <p:set>
                                      <p:cBhvr>
                                        <p:cTn id="452" dur="1" fill="hold">
                                          <p:stCondLst>
                                            <p:cond delay="0"/>
                                          </p:stCondLst>
                                        </p:cTn>
                                        <p:tgtEl>
                                          <p:spTgt spid="3195"/>
                                        </p:tgtEl>
                                        <p:attrNameLst>
                                          <p:attrName>style.visibility</p:attrName>
                                        </p:attrNameLst>
                                      </p:cBhvr>
                                      <p:to>
                                        <p:strVal val="visible"/>
                                      </p:to>
                                    </p:set>
                                    <p:anim calcmode="lin" valueType="num">
                                      <p:cBhvr>
                                        <p:cTn id="453" dur="500" fill="hold"/>
                                        <p:tgtEl>
                                          <p:spTgt spid="3195"/>
                                        </p:tgtEl>
                                        <p:attrNameLst>
                                          <p:attrName>ppt_w</p:attrName>
                                        </p:attrNameLst>
                                      </p:cBhvr>
                                      <p:tavLst>
                                        <p:tav tm="0">
                                          <p:val>
                                            <p:fltVal val="0"/>
                                          </p:val>
                                        </p:tav>
                                        <p:tav tm="100000">
                                          <p:val>
                                            <p:strVal val="#ppt_w"/>
                                          </p:val>
                                        </p:tav>
                                      </p:tavLst>
                                    </p:anim>
                                    <p:anim calcmode="lin" valueType="num">
                                      <p:cBhvr>
                                        <p:cTn id="454" dur="500" fill="hold"/>
                                        <p:tgtEl>
                                          <p:spTgt spid="3195"/>
                                        </p:tgtEl>
                                        <p:attrNameLst>
                                          <p:attrName>ppt_h</p:attrName>
                                        </p:attrNameLst>
                                      </p:cBhvr>
                                      <p:tavLst>
                                        <p:tav tm="0">
                                          <p:val>
                                            <p:fltVal val="0"/>
                                          </p:val>
                                        </p:tav>
                                        <p:tav tm="100000">
                                          <p:val>
                                            <p:strVal val="#ppt_h"/>
                                          </p:val>
                                        </p:tav>
                                      </p:tavLst>
                                    </p:anim>
                                    <p:animEffect filter="fade">
                                      <p:cBhvr>
                                        <p:cTn id="455" dur="500"/>
                                        <p:tgtEl>
                                          <p:spTgt spid="3195"/>
                                        </p:tgtEl>
                                      </p:cBhvr>
                                    </p:animEffect>
                                  </p:childTnLst>
                                </p:cTn>
                              </p:par>
                            </p:childTnLst>
                          </p:cTn>
                        </p:par>
                        <p:par>
                          <p:cTn id="456" fill="hold" nodeType="afterGroup">
                            <p:stCondLst>
                              <p:cond delay="2501"/>
                            </p:stCondLst>
                            <p:childTnLst>
                              <p:par>
                                <p:cTn id="457" presetID="10" presetClass="entr" presetSubtype="0" fill="hold" grpId="0" nodeType="afterEffect">
                                  <p:stCondLst>
                                    <p:cond delay="0"/>
                                  </p:stCondLst>
                                  <p:childTnLst>
                                    <p:set>
                                      <p:cBhvr>
                                        <p:cTn id="458" dur="1" fill="hold">
                                          <p:stCondLst>
                                            <p:cond delay="0"/>
                                          </p:stCondLst>
                                        </p:cTn>
                                        <p:tgtEl>
                                          <p:spTgt spid="3196"/>
                                        </p:tgtEl>
                                        <p:attrNameLst>
                                          <p:attrName>style.visibility</p:attrName>
                                        </p:attrNameLst>
                                      </p:cBhvr>
                                      <p:to>
                                        <p:strVal val="visible"/>
                                      </p:to>
                                    </p:set>
                                    <p:anim calcmode="lin" valueType="num">
                                      <p:cBhvr>
                                        <p:cTn id="459" dur="500" fill="hold"/>
                                        <p:tgtEl>
                                          <p:spTgt spid="3196"/>
                                        </p:tgtEl>
                                        <p:attrNameLst>
                                          <p:attrName>ppt_w</p:attrName>
                                        </p:attrNameLst>
                                      </p:cBhvr>
                                      <p:tavLst>
                                        <p:tav tm="0">
                                          <p:val>
                                            <p:fltVal val="0"/>
                                          </p:val>
                                        </p:tav>
                                        <p:tav tm="100000">
                                          <p:val>
                                            <p:strVal val="#ppt_w"/>
                                          </p:val>
                                        </p:tav>
                                      </p:tavLst>
                                    </p:anim>
                                    <p:anim calcmode="lin" valueType="num">
                                      <p:cBhvr>
                                        <p:cTn id="460" dur="500" fill="hold"/>
                                        <p:tgtEl>
                                          <p:spTgt spid="3196"/>
                                        </p:tgtEl>
                                        <p:attrNameLst>
                                          <p:attrName>ppt_h</p:attrName>
                                        </p:attrNameLst>
                                      </p:cBhvr>
                                      <p:tavLst>
                                        <p:tav tm="0">
                                          <p:val>
                                            <p:fltVal val="0"/>
                                          </p:val>
                                        </p:tav>
                                        <p:tav tm="100000">
                                          <p:val>
                                            <p:strVal val="#ppt_h"/>
                                          </p:val>
                                        </p:tav>
                                      </p:tavLst>
                                    </p:anim>
                                    <p:animEffect filter="fade">
                                      <p:cBhvr>
                                        <p:cTn id="461" dur="500"/>
                                        <p:tgtEl>
                                          <p:spTgt spid="319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62" fill="hold" display="1">
                  <p:stCondLst>
                    <p:cond delay="indefinite"/>
                  </p:stCondLst>
                  <p:endCondLst>
                    <p:cond evt="onStopAudio" delay="0">
                      <p:tgtEl>
                        <p:sldTgt/>
                      </p:tgtEl>
                    </p:cond>
                  </p:endCondLst>
                </p:cTn>
                <p:tgtEl>
                  <p:spTgt spid="3197"/>
                </p:tgtEl>
              </p:cMediaNode>
            </p:audio>
          </p:childTnLst>
        </p:cTn>
      </p:par>
    </p:tnLst>
    <p:bldLst>
      <p:bldP spid="3164" grpId="0" bldLvl="0" animBg="1"/>
      <p:bldP spid="3165" grpId="0" bldLvl="0" animBg="1"/>
      <p:bldP spid="3166" grpId="0" bldLvl="0" animBg="1"/>
      <p:bldP spid="3167" grpId="0" bldLvl="0" animBg="1"/>
      <p:bldP spid="3168" grpId="0" bldLvl="0" animBg="1"/>
      <p:bldP spid="3169" grpId="0" bldLvl="0" animBg="1"/>
      <p:bldP spid="3170" grpId="0" bldLvl="0" animBg="1"/>
      <p:bldP spid="3171" grpId="0" bldLvl="0" animBg="1"/>
      <p:bldP spid="3172" grpId="0" bldLvl="0" animBg="1"/>
      <p:bldP spid="3173" grpId="0" bldLvl="0" animBg="1"/>
      <p:bldP spid="3174" grpId="0" bldLvl="0" animBg="1"/>
      <p:bldP spid="3175" grpId="0" bldLvl="0" animBg="1"/>
      <p:bldP spid="3176" grpId="0" bldLvl="0" animBg="1"/>
      <p:bldP spid="3177" grpId="0" bldLvl="0" animBg="1"/>
      <p:bldP spid="3178" grpId="0" bldLvl="0" animBg="1"/>
      <p:bldP spid="3179" grpId="0" bldLvl="0" animBg="1"/>
      <p:bldP spid="3180" grpId="0" bldLvl="0" animBg="1"/>
      <p:bldP spid="3195" grpId="0" bldLvl="0"/>
      <p:bldP spid="3196" grpId="0" bldLvl="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软件开发流程</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02" name="TextBox 8">
            <a:extLst>
              <a:ext uri="{FF2B5EF4-FFF2-40B4-BE49-F238E27FC236}">
                <a16:creationId xmlns:a16="http://schemas.microsoft.com/office/drawing/2014/main" xmlns="" id="{8ECF1CE7-16CE-4EA2-9D04-137018695C0E}"/>
              </a:ext>
            </a:extLst>
          </p:cNvPr>
          <p:cNvSpPr txBox="1"/>
          <p:nvPr/>
        </p:nvSpPr>
        <p:spPr>
          <a:xfrm>
            <a:off x="1737483" y="2015100"/>
            <a:ext cx="4177030" cy="1021433"/>
          </a:xfrm>
          <a:prstGeom prst="rect">
            <a:avLst/>
          </a:prstGeom>
          <a:noFill/>
        </p:spPr>
        <p:txBody>
          <a:bodyPr wrap="square">
            <a:spAutoFit/>
          </a:bodyPr>
          <a:lstStyle/>
          <a:p>
            <a:pPr indent="0">
              <a:lnSpc>
                <a:spcPct val="130000"/>
              </a:lnSpc>
              <a:buFont typeface="Wingdings" panose="05000000000000000000" pitchFamily="2" charset="2"/>
              <a:buNone/>
              <a:defRPr/>
            </a:pPr>
            <a:r>
              <a:rPr lang="en-US" altLang="zh-CN" sz="1600" dirty="0">
                <a:solidFill>
                  <a:schemeClr val="accent1"/>
                </a:solidFill>
                <a:latin typeface="微软雅黑" panose="020B0503020204020204" charset="-122"/>
                <a:ea typeface="微软雅黑" panose="020B0503020204020204" charset="-122"/>
                <a:sym typeface="+mn-ea"/>
              </a:rPr>
              <a:t>3</a:t>
            </a:r>
            <a:r>
              <a:rPr lang="zh-CN" altLang="en-US" sz="1600" dirty="0">
                <a:solidFill>
                  <a:schemeClr val="accent1"/>
                </a:solidFill>
                <a:latin typeface="微软雅黑" panose="020B0503020204020204" charset="-122"/>
                <a:ea typeface="微软雅黑" panose="020B0503020204020204" charset="-122"/>
                <a:sym typeface="+mn-ea"/>
              </a:rPr>
              <a:t>、分析员说：这个无知的项目经理，两个树枝上挂上秋千哪还能荡漾起来吗？除非是把树从中截断再支起来，这样就满足要求了。</a:t>
            </a:r>
          </a:p>
        </p:txBody>
      </p:sp>
      <p:pic>
        <p:nvPicPr>
          <p:cNvPr id="103" name="图片 102">
            <a:extLst>
              <a:ext uri="{FF2B5EF4-FFF2-40B4-BE49-F238E27FC236}">
                <a16:creationId xmlns:a16="http://schemas.microsoft.com/office/drawing/2014/main" xmlns="" id="{4911A64D-85DC-47A3-9EB0-5BBB1DC426A2}"/>
              </a:ext>
            </a:extLst>
          </p:cNvPr>
          <p:cNvPicPr>
            <a:picLocks noChangeAspect="1"/>
          </p:cNvPicPr>
          <p:nvPr/>
        </p:nvPicPr>
        <p:blipFill>
          <a:blip r:embed="rId3"/>
          <a:stretch>
            <a:fillRect/>
          </a:stretch>
        </p:blipFill>
        <p:spPr>
          <a:xfrm>
            <a:off x="2791868" y="3036533"/>
            <a:ext cx="1929845" cy="2720051"/>
          </a:xfrm>
          <a:prstGeom prst="rect">
            <a:avLst/>
          </a:prstGeom>
        </p:spPr>
      </p:pic>
      <p:sp>
        <p:nvSpPr>
          <p:cNvPr id="104" name="TextBox 8">
            <a:extLst>
              <a:ext uri="{FF2B5EF4-FFF2-40B4-BE49-F238E27FC236}">
                <a16:creationId xmlns:a16="http://schemas.microsoft.com/office/drawing/2014/main" xmlns="" id="{B1CEB330-DACF-4387-A656-EA0FD7331E03}"/>
              </a:ext>
            </a:extLst>
          </p:cNvPr>
          <p:cNvSpPr txBox="1"/>
          <p:nvPr/>
        </p:nvSpPr>
        <p:spPr>
          <a:xfrm>
            <a:off x="6726002" y="2015100"/>
            <a:ext cx="3548380" cy="1021433"/>
          </a:xfrm>
          <a:prstGeom prst="rect">
            <a:avLst/>
          </a:prstGeom>
          <a:noFill/>
        </p:spPr>
        <p:txBody>
          <a:bodyPr wrap="square">
            <a:spAutoFit/>
          </a:bodyPr>
          <a:lstStyle/>
          <a:p>
            <a:pPr indent="0">
              <a:lnSpc>
                <a:spcPct val="130000"/>
              </a:lnSpc>
              <a:buFont typeface="Wingdings" panose="05000000000000000000" pitchFamily="2" charset="2"/>
              <a:buNone/>
              <a:defRPr/>
            </a:pPr>
            <a:r>
              <a:rPr lang="en-US" altLang="zh-CN" sz="1600" dirty="0">
                <a:solidFill>
                  <a:schemeClr val="accent1"/>
                </a:solidFill>
                <a:latin typeface="微软雅黑" panose="020B0503020204020204" charset="-122"/>
                <a:ea typeface="微软雅黑" panose="020B0503020204020204" charset="-122"/>
                <a:sym typeface="+mn-ea"/>
              </a:rPr>
              <a:t>4</a:t>
            </a:r>
            <a:r>
              <a:rPr lang="zh-CN" altLang="en-US" sz="1600" dirty="0">
                <a:solidFill>
                  <a:schemeClr val="accent1"/>
                </a:solidFill>
                <a:latin typeface="微软雅黑" panose="020B0503020204020204" charset="-122"/>
                <a:ea typeface="微软雅黑" panose="020B0503020204020204" charset="-122"/>
                <a:sym typeface="+mn-ea"/>
              </a:rPr>
              <a:t>、而程序员的理解：两条绳，一块板，一棵大树，接在树的中段；太简单了，工序完成。</a:t>
            </a:r>
          </a:p>
        </p:txBody>
      </p:sp>
      <p:pic>
        <p:nvPicPr>
          <p:cNvPr id="105" name="图片 104">
            <a:extLst>
              <a:ext uri="{FF2B5EF4-FFF2-40B4-BE49-F238E27FC236}">
                <a16:creationId xmlns:a16="http://schemas.microsoft.com/office/drawing/2014/main" xmlns="" id="{3FC82D75-0BEF-48D0-904D-B0D88433DD3A}"/>
              </a:ext>
            </a:extLst>
          </p:cNvPr>
          <p:cNvPicPr>
            <a:picLocks noChangeAspect="1"/>
          </p:cNvPicPr>
          <p:nvPr/>
        </p:nvPicPr>
        <p:blipFill>
          <a:blip r:embed="rId4"/>
          <a:stretch>
            <a:fillRect/>
          </a:stretch>
        </p:blipFill>
        <p:spPr>
          <a:xfrm>
            <a:off x="7534815" y="3036533"/>
            <a:ext cx="1930753" cy="2720051"/>
          </a:xfrm>
          <a:prstGeom prst="rect">
            <a:avLst/>
          </a:prstGeom>
        </p:spPr>
      </p:pic>
      <p:pic>
        <p:nvPicPr>
          <p:cNvPr id="106" name="图片 105">
            <a:extLst>
              <a:ext uri="{FF2B5EF4-FFF2-40B4-BE49-F238E27FC236}">
                <a16:creationId xmlns:a16="http://schemas.microsoft.com/office/drawing/2014/main" xmlns="" id="{6F631D2A-346B-4E7D-9DBF-11ADE0F2A0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8943" y="10740"/>
            <a:ext cx="1849580" cy="1849580"/>
          </a:xfrm>
          <a:prstGeom prst="rect">
            <a:avLst/>
          </a:prstGeom>
        </p:spPr>
      </p:pic>
      <p:sp>
        <p:nvSpPr>
          <p:cNvPr id="107" name="矩形 106">
            <a:extLst>
              <a:ext uri="{FF2B5EF4-FFF2-40B4-BE49-F238E27FC236}">
                <a16:creationId xmlns:a16="http://schemas.microsoft.com/office/drawing/2014/main" xmlns="" id="{4B4E8F07-DC8C-4171-9F02-BFCA8B6BA259}"/>
              </a:ext>
            </a:extLst>
          </p:cNvPr>
          <p:cNvSpPr/>
          <p:nvPr/>
        </p:nvSpPr>
        <p:spPr>
          <a:xfrm>
            <a:off x="2993519" y="1093171"/>
            <a:ext cx="272382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设计过程中沟通的重要性</a:t>
            </a:r>
          </a:p>
        </p:txBody>
      </p:sp>
    </p:spTree>
    <p:extLst>
      <p:ext uri="{BB962C8B-B14F-4D97-AF65-F5344CB8AC3E}">
        <p14:creationId xmlns:p14="http://schemas.microsoft.com/office/powerpoint/2010/main" val="1241764542"/>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软件开发流程</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pic>
        <p:nvPicPr>
          <p:cNvPr id="106" name="图片 105">
            <a:extLst>
              <a:ext uri="{FF2B5EF4-FFF2-40B4-BE49-F238E27FC236}">
                <a16:creationId xmlns:a16="http://schemas.microsoft.com/office/drawing/2014/main" xmlns="" id="{6F631D2A-346B-4E7D-9DBF-11ADE0F2A0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943" y="10740"/>
            <a:ext cx="1849580" cy="1849580"/>
          </a:xfrm>
          <a:prstGeom prst="rect">
            <a:avLst/>
          </a:prstGeom>
        </p:spPr>
      </p:pic>
      <p:sp>
        <p:nvSpPr>
          <p:cNvPr id="107" name="TextBox 8">
            <a:extLst>
              <a:ext uri="{FF2B5EF4-FFF2-40B4-BE49-F238E27FC236}">
                <a16:creationId xmlns:a16="http://schemas.microsoft.com/office/drawing/2014/main" xmlns="" id="{2A330ADD-E8AA-48C9-8AB2-654C288E7B44}"/>
              </a:ext>
            </a:extLst>
          </p:cNvPr>
          <p:cNvSpPr txBox="1"/>
          <p:nvPr/>
        </p:nvSpPr>
        <p:spPr>
          <a:xfrm>
            <a:off x="2468053" y="3040857"/>
            <a:ext cx="4091829" cy="1341521"/>
          </a:xfrm>
          <a:prstGeom prst="rect">
            <a:avLst/>
          </a:prstGeom>
          <a:noFill/>
        </p:spPr>
        <p:txBody>
          <a:bodyPr wrap="square">
            <a:spAutoFit/>
          </a:bodyPr>
          <a:lstStyle/>
          <a:p>
            <a:pPr>
              <a:lnSpc>
                <a:spcPct val="130000"/>
              </a:lnSpc>
              <a:buFont typeface="Arial" panose="020B0604020202020204" pitchFamily="34" charset="0"/>
              <a:buNone/>
              <a:defRPr/>
            </a:pPr>
            <a:r>
              <a:rPr lang="zh-CN" altLang="en-US" sz="1600" dirty="0">
                <a:solidFill>
                  <a:schemeClr val="accent1"/>
                </a:solidFill>
                <a:latin typeface="微软雅黑" panose="020B0503020204020204" charset="-122"/>
                <a:ea typeface="微软雅黑" panose="020B0503020204020204" charset="-122"/>
                <a:sym typeface="+mn-ea"/>
              </a:rPr>
              <a:t>而真正的客户需求是什么？其实客户最终要的是右图这样的，因此设计过程中这几张图充分说明了，没有及时且正确的沟通会造成多大的偏差。</a:t>
            </a:r>
          </a:p>
        </p:txBody>
      </p:sp>
      <p:pic>
        <p:nvPicPr>
          <p:cNvPr id="108" name="图片 107">
            <a:extLst>
              <a:ext uri="{FF2B5EF4-FFF2-40B4-BE49-F238E27FC236}">
                <a16:creationId xmlns:a16="http://schemas.microsoft.com/office/drawing/2014/main" xmlns="" id="{AFD1E1AD-ADBC-4E06-93FB-936F2AB664EA}"/>
              </a:ext>
            </a:extLst>
          </p:cNvPr>
          <p:cNvPicPr>
            <a:picLocks noChangeAspect="1"/>
          </p:cNvPicPr>
          <p:nvPr/>
        </p:nvPicPr>
        <p:blipFill>
          <a:blip r:embed="rId4"/>
          <a:stretch>
            <a:fillRect/>
          </a:stretch>
        </p:blipFill>
        <p:spPr>
          <a:xfrm>
            <a:off x="6811838" y="2162478"/>
            <a:ext cx="2251282" cy="3729421"/>
          </a:xfrm>
          <a:prstGeom prst="rect">
            <a:avLst/>
          </a:prstGeom>
        </p:spPr>
      </p:pic>
      <p:sp>
        <p:nvSpPr>
          <p:cNvPr id="109" name="矩形 108">
            <a:extLst>
              <a:ext uri="{FF2B5EF4-FFF2-40B4-BE49-F238E27FC236}">
                <a16:creationId xmlns:a16="http://schemas.microsoft.com/office/drawing/2014/main" xmlns="" id="{02B937FF-4FE8-4C69-9223-E163D09ABFDA}"/>
              </a:ext>
            </a:extLst>
          </p:cNvPr>
          <p:cNvSpPr/>
          <p:nvPr/>
        </p:nvSpPr>
        <p:spPr>
          <a:xfrm>
            <a:off x="2993519" y="1093171"/>
            <a:ext cx="272382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设计过程中沟通的重要性</a:t>
            </a:r>
          </a:p>
        </p:txBody>
      </p:sp>
    </p:spTree>
    <p:extLst>
      <p:ext uri="{BB962C8B-B14F-4D97-AF65-F5344CB8AC3E}">
        <p14:creationId xmlns:p14="http://schemas.microsoft.com/office/powerpoint/2010/main" val="3319895842"/>
      </p:ext>
    </p:extLst>
  </p:cSld>
  <p:clrMapOvr>
    <a:masterClrMapping/>
  </p:clrMapOvr>
  <p:transition spd="slow" advClick="0" advTm="4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软件开发流程</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12" name="TextBox 32">
            <a:extLst>
              <a:ext uri="{FF2B5EF4-FFF2-40B4-BE49-F238E27FC236}">
                <a16:creationId xmlns:a16="http://schemas.microsoft.com/office/drawing/2014/main" xmlns="" id="{2D1D9E1B-F0B4-4E90-B3BA-55A0D145B61C}"/>
              </a:ext>
            </a:extLst>
          </p:cNvPr>
          <p:cNvSpPr txBox="1"/>
          <p:nvPr/>
        </p:nvSpPr>
        <p:spPr>
          <a:xfrm>
            <a:off x="3423460" y="5135734"/>
            <a:ext cx="1338828" cy="322524"/>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课程考核要求</a:t>
            </a:r>
          </a:p>
        </p:txBody>
      </p:sp>
      <p:grpSp>
        <p:nvGrpSpPr>
          <p:cNvPr id="113" name="组合 112">
            <a:extLst>
              <a:ext uri="{FF2B5EF4-FFF2-40B4-BE49-F238E27FC236}">
                <a16:creationId xmlns:a16="http://schemas.microsoft.com/office/drawing/2014/main" xmlns="" id="{E3D54EC1-2DCB-4AE0-A9C7-4410838C44DD}"/>
              </a:ext>
            </a:extLst>
          </p:cNvPr>
          <p:cNvGrpSpPr/>
          <p:nvPr/>
        </p:nvGrpSpPr>
        <p:grpSpPr>
          <a:xfrm>
            <a:off x="2241224" y="2140543"/>
            <a:ext cx="3835145" cy="560294"/>
            <a:chOff x="3710491" y="1059582"/>
            <a:chExt cx="4101695" cy="599235"/>
          </a:xfrm>
        </p:grpSpPr>
        <p:grpSp>
          <p:nvGrpSpPr>
            <p:cNvPr id="114" name="组合 113">
              <a:extLst>
                <a:ext uri="{FF2B5EF4-FFF2-40B4-BE49-F238E27FC236}">
                  <a16:creationId xmlns:a16="http://schemas.microsoft.com/office/drawing/2014/main" xmlns="" id="{F786A0CE-3B44-4C76-9154-E28A83336ECC}"/>
                </a:ext>
              </a:extLst>
            </p:cNvPr>
            <p:cNvGrpSpPr/>
            <p:nvPr/>
          </p:nvGrpSpPr>
          <p:grpSpPr>
            <a:xfrm>
              <a:off x="3710491" y="1059582"/>
              <a:ext cx="4101695" cy="599235"/>
              <a:chOff x="4139952" y="1170041"/>
              <a:chExt cx="3672408" cy="536519"/>
            </a:xfrm>
          </p:grpSpPr>
          <p:sp>
            <p:nvSpPr>
              <p:cNvPr id="116" name="圆角矩形 39">
                <a:extLst>
                  <a:ext uri="{FF2B5EF4-FFF2-40B4-BE49-F238E27FC236}">
                    <a16:creationId xmlns:a16="http://schemas.microsoft.com/office/drawing/2014/main" xmlns="" id="{A8F49374-E2A7-42EA-BC47-9B39CAAA88C0}"/>
                  </a:ext>
                </a:extLst>
              </p:cNvPr>
              <p:cNvSpPr/>
              <p:nvPr/>
            </p:nvSpPr>
            <p:spPr>
              <a:xfrm>
                <a:off x="4139952" y="1170041"/>
                <a:ext cx="3672408" cy="536519"/>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17" name="圆角矩形 113">
                <a:extLst>
                  <a:ext uri="{FF2B5EF4-FFF2-40B4-BE49-F238E27FC236}">
                    <a16:creationId xmlns:a16="http://schemas.microsoft.com/office/drawing/2014/main" xmlns="" id="{352FBA8B-6AAA-484A-BF94-55DA7CE2F455}"/>
                  </a:ext>
                </a:extLst>
              </p:cNvPr>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cap="flat" cmpd="sng" algn="ctr">
                <a:noFill/>
                <a:prstDash val="solid"/>
              </a:ln>
              <a:effectLst>
                <a:innerShdw blurRad="63500" dist="50800" dir="16200000">
                  <a:prstClr val="black">
                    <a:alpha val="32000"/>
                  </a:prstClr>
                </a:inn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18" name="TextBox 35">
                <a:extLst>
                  <a:ext uri="{FF2B5EF4-FFF2-40B4-BE49-F238E27FC236}">
                    <a16:creationId xmlns:a16="http://schemas.microsoft.com/office/drawing/2014/main" xmlns="" id="{6171638F-7C73-4E47-BD77-C632C48889E3}"/>
                  </a:ext>
                </a:extLst>
              </p:cNvPr>
              <p:cNvSpPr txBox="1"/>
              <p:nvPr/>
            </p:nvSpPr>
            <p:spPr>
              <a:xfrm>
                <a:off x="4246444" y="1253634"/>
                <a:ext cx="459266" cy="36397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en-US" altLang="zh-CN"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04</a:t>
                </a:r>
                <a:endParaRPr lang="zh-CN" altLang="en-US"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15" name="TextBox 32">
              <a:extLst>
                <a:ext uri="{FF2B5EF4-FFF2-40B4-BE49-F238E27FC236}">
                  <a16:creationId xmlns:a16="http://schemas.microsoft.com/office/drawing/2014/main" xmlns="" id="{D4DF6843-9E2D-4F58-9DB3-CCBC4FB988E8}"/>
                </a:ext>
              </a:extLst>
            </p:cNvPr>
            <p:cNvSpPr txBox="1"/>
            <p:nvPr/>
          </p:nvSpPr>
          <p:spPr>
            <a:xfrm>
              <a:off x="4992179" y="1214503"/>
              <a:ext cx="1440797" cy="34494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软件功能实现</a:t>
              </a:r>
            </a:p>
          </p:txBody>
        </p:sp>
      </p:grpSp>
      <p:sp>
        <p:nvSpPr>
          <p:cNvPr id="119" name="TextBox 32">
            <a:extLst>
              <a:ext uri="{FF2B5EF4-FFF2-40B4-BE49-F238E27FC236}">
                <a16:creationId xmlns:a16="http://schemas.microsoft.com/office/drawing/2014/main" xmlns="" id="{6562C7A6-F222-4202-8D1E-EBD93F818400}"/>
              </a:ext>
            </a:extLst>
          </p:cNvPr>
          <p:cNvSpPr txBox="1"/>
          <p:nvPr/>
        </p:nvSpPr>
        <p:spPr>
          <a:xfrm>
            <a:off x="3453426" y="5106967"/>
            <a:ext cx="1347166" cy="32252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软件完成测试</a:t>
            </a:r>
          </a:p>
        </p:txBody>
      </p:sp>
      <p:sp>
        <p:nvSpPr>
          <p:cNvPr id="120" name="矩形 119">
            <a:extLst>
              <a:ext uri="{FF2B5EF4-FFF2-40B4-BE49-F238E27FC236}">
                <a16:creationId xmlns:a16="http://schemas.microsoft.com/office/drawing/2014/main" xmlns="" id="{124FF897-BC35-45F8-9471-BCEBF4FD4EFE}"/>
              </a:ext>
            </a:extLst>
          </p:cNvPr>
          <p:cNvSpPr/>
          <p:nvPr/>
        </p:nvSpPr>
        <p:spPr>
          <a:xfrm>
            <a:off x="2241224" y="2787160"/>
            <a:ext cx="8083314" cy="777457"/>
          </a:xfrm>
          <a:prstGeom prst="rect">
            <a:avLst/>
          </a:prstGeom>
        </p:spPr>
        <p:txBody>
          <a:bodyPr wrap="square">
            <a:spAutoFit/>
          </a:bodyPr>
          <a:lstStyle/>
          <a:p>
            <a:pPr indent="0">
              <a:lnSpc>
                <a:spcPct val="130000"/>
              </a:lnSpc>
              <a:buFont typeface="Wingdings" panose="05000000000000000000" pitchFamily="2" charset="2"/>
              <a:buNone/>
              <a:defRPr/>
            </a:pPr>
            <a:r>
              <a:rPr lang="zh-CN" altLang="en-US" dirty="0">
                <a:latin typeface="微软雅黑" panose="020B0503020204020204" charset="-122"/>
                <a:ea typeface="微软雅黑" panose="020B0503020204020204" charset="-122"/>
              </a:rPr>
              <a:t>这个阶段，不用多说了，就是我们真正的实施阶段。当然开发中也要</a:t>
            </a:r>
            <a:r>
              <a:rPr lang="zh-CN" altLang="en-US" dirty="0">
                <a:solidFill>
                  <a:srgbClr val="FF0000"/>
                </a:solidFill>
                <a:latin typeface="微软雅黑" panose="020B0503020204020204" charset="-122"/>
                <a:ea typeface="微软雅黑" panose="020B0503020204020204" charset="-122"/>
              </a:rPr>
              <a:t>多沟通，多沟通，多沟通。这个阶段的沟通更多的是开发人员之间，前后台开发人员。</a:t>
            </a:r>
            <a:endParaRPr lang="en-US" altLang="zh-CN" dirty="0">
              <a:latin typeface="微软雅黑" panose="020B0503020204020204" charset="-122"/>
              <a:ea typeface="微软雅黑" panose="020B0503020204020204" charset="-122"/>
            </a:endParaRPr>
          </a:p>
        </p:txBody>
      </p:sp>
      <p:grpSp>
        <p:nvGrpSpPr>
          <p:cNvPr id="121" name="组合 120">
            <a:extLst>
              <a:ext uri="{FF2B5EF4-FFF2-40B4-BE49-F238E27FC236}">
                <a16:creationId xmlns:a16="http://schemas.microsoft.com/office/drawing/2014/main" xmlns="" id="{44253510-FA51-4F6F-A8DD-397D9C127C6C}"/>
              </a:ext>
            </a:extLst>
          </p:cNvPr>
          <p:cNvGrpSpPr/>
          <p:nvPr/>
        </p:nvGrpSpPr>
        <p:grpSpPr>
          <a:xfrm>
            <a:off x="2195631" y="3824757"/>
            <a:ext cx="3835145" cy="560294"/>
            <a:chOff x="961486" y="3892360"/>
            <a:chExt cx="3835145" cy="560294"/>
          </a:xfrm>
        </p:grpSpPr>
        <p:grpSp>
          <p:nvGrpSpPr>
            <p:cNvPr id="122" name="组合 121">
              <a:extLst>
                <a:ext uri="{FF2B5EF4-FFF2-40B4-BE49-F238E27FC236}">
                  <a16:creationId xmlns:a16="http://schemas.microsoft.com/office/drawing/2014/main" xmlns="" id="{4CC1587A-B246-49F6-BBE2-415BF5B6DC7E}"/>
                </a:ext>
              </a:extLst>
            </p:cNvPr>
            <p:cNvGrpSpPr/>
            <p:nvPr/>
          </p:nvGrpSpPr>
          <p:grpSpPr>
            <a:xfrm>
              <a:off x="961486" y="3892360"/>
              <a:ext cx="3835145" cy="560294"/>
              <a:chOff x="3710491" y="1059582"/>
              <a:chExt cx="4101695" cy="599235"/>
            </a:xfrm>
          </p:grpSpPr>
          <p:sp>
            <p:nvSpPr>
              <p:cNvPr id="126" name="圆角矩形 62">
                <a:extLst>
                  <a:ext uri="{FF2B5EF4-FFF2-40B4-BE49-F238E27FC236}">
                    <a16:creationId xmlns:a16="http://schemas.microsoft.com/office/drawing/2014/main" xmlns="" id="{719FF176-ED47-41EB-BD5C-BA1F5B0213B7}"/>
                  </a:ext>
                </a:extLst>
              </p:cNvPr>
              <p:cNvSpPr/>
              <p:nvPr/>
            </p:nvSpPr>
            <p:spPr>
              <a:xfrm>
                <a:off x="3710491" y="1059582"/>
                <a:ext cx="4101695" cy="599235"/>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27" name="TextBox 32">
                <a:extLst>
                  <a:ext uri="{FF2B5EF4-FFF2-40B4-BE49-F238E27FC236}">
                    <a16:creationId xmlns:a16="http://schemas.microsoft.com/office/drawing/2014/main" xmlns="" id="{847A4783-0A7A-46B7-BB83-CE2D7BBCC50F}"/>
                  </a:ext>
                </a:extLst>
              </p:cNvPr>
              <p:cNvSpPr txBox="1"/>
              <p:nvPr/>
            </p:nvSpPr>
            <p:spPr>
              <a:xfrm>
                <a:off x="4974895" y="1214503"/>
                <a:ext cx="1431879" cy="34494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课程考核要求</a:t>
                </a:r>
              </a:p>
            </p:txBody>
          </p:sp>
        </p:grpSp>
        <p:sp>
          <p:nvSpPr>
            <p:cNvPr id="123" name="圆角矩形 113">
              <a:extLst>
                <a:ext uri="{FF2B5EF4-FFF2-40B4-BE49-F238E27FC236}">
                  <a16:creationId xmlns:a16="http://schemas.microsoft.com/office/drawing/2014/main" xmlns="" id="{AB3CF96B-B52A-43F3-B033-B0F95C088A98}"/>
                </a:ext>
              </a:extLst>
            </p:cNvPr>
            <p:cNvSpPr/>
            <p:nvPr/>
          </p:nvSpPr>
          <p:spPr>
            <a:xfrm>
              <a:off x="1552315" y="3962440"/>
              <a:ext cx="3138462" cy="406489"/>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cap="flat" cmpd="sng" algn="ctr">
              <a:noFill/>
              <a:prstDash val="solid"/>
            </a:ln>
            <a:effectLst>
              <a:innerShdw blurRad="63500" dist="50800" dir="16200000">
                <a:prstClr val="black">
                  <a:alpha val="32000"/>
                </a:prstClr>
              </a:inn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24" name="TextBox 32">
              <a:extLst>
                <a:ext uri="{FF2B5EF4-FFF2-40B4-BE49-F238E27FC236}">
                  <a16:creationId xmlns:a16="http://schemas.microsoft.com/office/drawing/2014/main" xmlns="" id="{B7DA5CBA-4AC1-4AE9-A54A-4340F9EEDC57}"/>
                </a:ext>
              </a:extLst>
            </p:cNvPr>
            <p:cNvSpPr txBox="1"/>
            <p:nvPr/>
          </p:nvSpPr>
          <p:spPr>
            <a:xfrm>
              <a:off x="2173688" y="4008447"/>
              <a:ext cx="1347166" cy="32252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软件测试</a:t>
              </a:r>
            </a:p>
          </p:txBody>
        </p:sp>
        <p:sp>
          <p:nvSpPr>
            <p:cNvPr id="125" name="TextBox 35">
              <a:extLst>
                <a:ext uri="{FF2B5EF4-FFF2-40B4-BE49-F238E27FC236}">
                  <a16:creationId xmlns:a16="http://schemas.microsoft.com/office/drawing/2014/main" xmlns="" id="{0430AA20-01A2-4BAA-95D2-0649C87C2229}"/>
                </a:ext>
              </a:extLst>
            </p:cNvPr>
            <p:cNvSpPr txBox="1"/>
            <p:nvPr/>
          </p:nvSpPr>
          <p:spPr>
            <a:xfrm>
              <a:off x="1047141" y="3975632"/>
              <a:ext cx="479618" cy="380104"/>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en-US" altLang="zh-CN"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05</a:t>
              </a:r>
              <a:endParaRPr lang="zh-CN" altLang="en-US"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28" name="矩形 127">
            <a:extLst>
              <a:ext uri="{FF2B5EF4-FFF2-40B4-BE49-F238E27FC236}">
                <a16:creationId xmlns:a16="http://schemas.microsoft.com/office/drawing/2014/main" xmlns="" id="{6FCC1232-784C-4B37-BD39-5ACF3C167B9F}"/>
              </a:ext>
            </a:extLst>
          </p:cNvPr>
          <p:cNvSpPr/>
          <p:nvPr/>
        </p:nvSpPr>
        <p:spPr>
          <a:xfrm>
            <a:off x="2195631" y="4472625"/>
            <a:ext cx="8083314" cy="1137556"/>
          </a:xfrm>
          <a:prstGeom prst="rect">
            <a:avLst/>
          </a:prstGeom>
        </p:spPr>
        <p:txBody>
          <a:bodyPr wrap="square">
            <a:spAutoFit/>
          </a:bodyPr>
          <a:lstStyle/>
          <a:p>
            <a:pPr indent="0">
              <a:lnSpc>
                <a:spcPct val="130000"/>
              </a:lnSpc>
              <a:buFont typeface="Wingdings" panose="05000000000000000000" pitchFamily="2" charset="2"/>
              <a:buNone/>
              <a:defRPr/>
            </a:pPr>
            <a:r>
              <a:rPr lang="zh-CN" altLang="en-US" dirty="0">
                <a:latin typeface="微软雅黑" panose="020B0503020204020204" charset="-122"/>
                <a:ea typeface="微软雅黑" panose="020B0503020204020204" charset="-122"/>
              </a:rPr>
              <a:t>这个阶段，应该是伴随这我们从开发</a:t>
            </a:r>
            <a:r>
              <a:rPr lang="en-US" altLang="zh-CN" dirty="0">
                <a:latin typeface="微软雅黑" panose="020B0503020204020204" charset="-122"/>
                <a:ea typeface="微软雅黑" panose="020B0503020204020204" charset="-122"/>
              </a:rPr>
              <a:t>-&gt;</a:t>
            </a:r>
            <a:r>
              <a:rPr lang="zh-CN" altLang="en-US" dirty="0">
                <a:latin typeface="微软雅黑" panose="020B0503020204020204" charset="-122"/>
                <a:ea typeface="微软雅黑" panose="020B0503020204020204" charset="-122"/>
              </a:rPr>
              <a:t>完成</a:t>
            </a:r>
            <a:r>
              <a:rPr lang="en-US" altLang="zh-CN" dirty="0">
                <a:latin typeface="微软雅黑" panose="020B0503020204020204" charset="-122"/>
                <a:ea typeface="微软雅黑" panose="020B0503020204020204" charset="-122"/>
              </a:rPr>
              <a:t>-&gt;</a:t>
            </a:r>
            <a:r>
              <a:rPr lang="zh-CN" altLang="en-US" dirty="0">
                <a:latin typeface="微软雅黑" panose="020B0503020204020204" charset="-122"/>
                <a:ea typeface="微软雅黑" panose="020B0503020204020204" charset="-122"/>
              </a:rPr>
              <a:t>上线</a:t>
            </a:r>
            <a:r>
              <a:rPr lang="en-US" altLang="zh-CN" dirty="0">
                <a:latin typeface="微软雅黑" panose="020B0503020204020204" charset="-122"/>
                <a:ea typeface="微软雅黑" panose="020B0503020204020204" charset="-122"/>
              </a:rPr>
              <a:t>-&gt;</a:t>
            </a:r>
            <a:r>
              <a:rPr lang="zh-CN" altLang="en-US" dirty="0">
                <a:latin typeface="微软雅黑" panose="020B0503020204020204" charset="-122"/>
                <a:ea typeface="微软雅黑" panose="020B0503020204020204" charset="-122"/>
              </a:rPr>
              <a:t>运营</a:t>
            </a:r>
            <a:r>
              <a:rPr lang="en-US" altLang="zh-CN" dirty="0">
                <a:latin typeface="微软雅黑" panose="020B0503020204020204" charset="-122"/>
                <a:ea typeface="微软雅黑" panose="020B0503020204020204" charset="-122"/>
              </a:rPr>
              <a:t>-&gt;</a:t>
            </a:r>
            <a:r>
              <a:rPr lang="zh-CN" altLang="en-US" dirty="0">
                <a:latin typeface="微软雅黑" panose="020B0503020204020204" charset="-122"/>
                <a:ea typeface="微软雅黑" panose="020B0503020204020204" charset="-122"/>
              </a:rPr>
              <a:t>迭代更新</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开发</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indent="0">
              <a:lnSpc>
                <a:spcPct val="130000"/>
              </a:lnSpc>
              <a:buFont typeface="Wingdings" panose="05000000000000000000" pitchFamily="2" charset="2"/>
              <a:buNone/>
              <a:defRPr/>
            </a:pPr>
            <a:r>
              <a:rPr lang="zh-CN" altLang="en-US" dirty="0">
                <a:latin typeface="微软雅黑" panose="020B0503020204020204" charset="-122"/>
                <a:ea typeface="微软雅黑" panose="020B0503020204020204" charset="-122"/>
              </a:rPr>
              <a:t>软件开发不可能没</a:t>
            </a:r>
            <a:r>
              <a:rPr lang="en-US" altLang="zh-CN" dirty="0">
                <a:latin typeface="微软雅黑" panose="020B0503020204020204" charset="-122"/>
                <a:ea typeface="微软雅黑" panose="020B0503020204020204" charset="-122"/>
              </a:rPr>
              <a:t>BUG</a:t>
            </a:r>
            <a:r>
              <a:rPr lang="zh-CN" altLang="en-US" dirty="0">
                <a:latin typeface="微软雅黑" panose="020B0503020204020204" charset="-122"/>
                <a:ea typeface="微软雅黑" panose="020B0503020204020204" charset="-122"/>
              </a:rPr>
              <a:t>，但是有了</a:t>
            </a:r>
            <a:r>
              <a:rPr lang="en-US" altLang="zh-CN" dirty="0">
                <a:latin typeface="微软雅黑" panose="020B0503020204020204" charset="-122"/>
                <a:ea typeface="微软雅黑" panose="020B0503020204020204" charset="-122"/>
              </a:rPr>
              <a:t>BUG</a:t>
            </a:r>
            <a:r>
              <a:rPr lang="zh-CN" altLang="en-US" dirty="0">
                <a:latin typeface="微软雅黑" panose="020B0503020204020204" charset="-122"/>
                <a:ea typeface="微软雅黑" panose="020B0503020204020204" charset="-122"/>
              </a:rPr>
              <a:t>不要怕，想办法解决问题，解决</a:t>
            </a:r>
            <a:r>
              <a:rPr lang="en-US" altLang="zh-CN" dirty="0">
                <a:latin typeface="微软雅黑" panose="020B0503020204020204" charset="-122"/>
                <a:ea typeface="微软雅黑" panose="020B0503020204020204" charset="-122"/>
              </a:rPr>
              <a:t>BUG</a:t>
            </a:r>
            <a:r>
              <a:rPr lang="zh-CN" altLang="en-US" dirty="0">
                <a:latin typeface="微软雅黑" panose="020B0503020204020204" charset="-122"/>
                <a:ea typeface="微软雅黑" panose="020B0503020204020204" charset="-122"/>
              </a:rPr>
              <a:t>的过程也是我们自身能力的一种提高。</a:t>
            </a:r>
            <a:endParaRPr lang="en-US" altLang="zh-CN"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264537290"/>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xmlns="" id="{DA4E0B6C-EADE-4917-8D67-3415C9CF7F80}"/>
              </a:ext>
            </a:extLst>
          </p:cNvPr>
          <p:cNvGrpSpPr>
            <a:grpSpLocks/>
          </p:cNvGrpSpPr>
          <p:nvPr/>
        </p:nvGrpSpPr>
        <p:grpSpPr bwMode="auto">
          <a:xfrm rot="-5400000">
            <a:off x="7418387" y="2035176"/>
            <a:ext cx="4545013" cy="5110162"/>
            <a:chOff x="0" y="0"/>
            <a:chExt cx="4570414" cy="5137881"/>
          </a:xfrm>
        </p:grpSpPr>
        <p:sp>
          <p:nvSpPr>
            <p:cNvPr id="9218" name="Freeform 5">
              <a:extLst>
                <a:ext uri="{FF2B5EF4-FFF2-40B4-BE49-F238E27FC236}">
                  <a16:creationId xmlns:a16="http://schemas.microsoft.com/office/drawing/2014/main" xmlns="" id="{579809A8-8164-4D3A-936B-E5E81B243C11}"/>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19" name="Freeform 6">
              <a:extLst>
                <a:ext uri="{FF2B5EF4-FFF2-40B4-BE49-F238E27FC236}">
                  <a16:creationId xmlns:a16="http://schemas.microsoft.com/office/drawing/2014/main" xmlns="" id="{988A8B05-F781-466D-A9C9-05EFCF9540F0}"/>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0" name="Freeform 7">
              <a:extLst>
                <a:ext uri="{FF2B5EF4-FFF2-40B4-BE49-F238E27FC236}">
                  <a16:creationId xmlns:a16="http://schemas.microsoft.com/office/drawing/2014/main" xmlns="" id="{E1BD0E20-14E6-46D8-856B-BF8636CDC30B}"/>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1" name="Freeform 8">
              <a:extLst>
                <a:ext uri="{FF2B5EF4-FFF2-40B4-BE49-F238E27FC236}">
                  <a16:creationId xmlns:a16="http://schemas.microsoft.com/office/drawing/2014/main" xmlns="" id="{B5F1BBD8-1D24-471B-A903-F724231AB82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2" name="Freeform 9">
              <a:extLst>
                <a:ext uri="{FF2B5EF4-FFF2-40B4-BE49-F238E27FC236}">
                  <a16:creationId xmlns:a16="http://schemas.microsoft.com/office/drawing/2014/main" xmlns="" id="{F0BDD3B5-4EC8-42A6-9787-C28367044FC8}"/>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3" name="Freeform 10">
              <a:extLst>
                <a:ext uri="{FF2B5EF4-FFF2-40B4-BE49-F238E27FC236}">
                  <a16:creationId xmlns:a16="http://schemas.microsoft.com/office/drawing/2014/main" xmlns="" id="{7D7D1103-8473-408F-B9C5-434421C27AE1}"/>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4" name="Freeform 11">
              <a:extLst>
                <a:ext uri="{FF2B5EF4-FFF2-40B4-BE49-F238E27FC236}">
                  <a16:creationId xmlns:a16="http://schemas.microsoft.com/office/drawing/2014/main" xmlns="" id="{07A04BAC-8F75-4123-B592-2F0DE830C4EB}"/>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5" name="Freeform 12">
              <a:extLst>
                <a:ext uri="{FF2B5EF4-FFF2-40B4-BE49-F238E27FC236}">
                  <a16:creationId xmlns:a16="http://schemas.microsoft.com/office/drawing/2014/main" xmlns="" id="{28AFD78A-BAF1-4339-8E4B-E22B488C181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6" name="Freeform 13">
              <a:extLst>
                <a:ext uri="{FF2B5EF4-FFF2-40B4-BE49-F238E27FC236}">
                  <a16:creationId xmlns:a16="http://schemas.microsoft.com/office/drawing/2014/main" xmlns="" id="{CD82E81F-088A-4B0B-BCA8-D58C6A706A02}"/>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7" name="Freeform 14">
              <a:extLst>
                <a:ext uri="{FF2B5EF4-FFF2-40B4-BE49-F238E27FC236}">
                  <a16:creationId xmlns:a16="http://schemas.microsoft.com/office/drawing/2014/main" xmlns="" id="{7709B321-2527-4487-8FDC-CB532969C9D9}"/>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8" name="Freeform 15">
              <a:extLst>
                <a:ext uri="{FF2B5EF4-FFF2-40B4-BE49-F238E27FC236}">
                  <a16:creationId xmlns:a16="http://schemas.microsoft.com/office/drawing/2014/main" xmlns="" id="{E40A6AEC-2B4C-4293-B60B-D3599A4FC7BE}"/>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9" name="Freeform 16">
              <a:extLst>
                <a:ext uri="{FF2B5EF4-FFF2-40B4-BE49-F238E27FC236}">
                  <a16:creationId xmlns:a16="http://schemas.microsoft.com/office/drawing/2014/main" xmlns="" id="{2D394A98-11BC-4F97-8B19-B203F9DF57E8}"/>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0" name="Freeform 17">
              <a:extLst>
                <a:ext uri="{FF2B5EF4-FFF2-40B4-BE49-F238E27FC236}">
                  <a16:creationId xmlns:a16="http://schemas.microsoft.com/office/drawing/2014/main" xmlns="" id="{9473EE44-2EDB-4AD4-9B4D-8137BFF14845}"/>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1" name="Freeform 18">
              <a:extLst>
                <a:ext uri="{FF2B5EF4-FFF2-40B4-BE49-F238E27FC236}">
                  <a16:creationId xmlns:a16="http://schemas.microsoft.com/office/drawing/2014/main" xmlns="" id="{CFFA1B16-35B7-4FF6-8265-78D9F4E3C9D2}"/>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2" name="Freeform 21">
              <a:extLst>
                <a:ext uri="{FF2B5EF4-FFF2-40B4-BE49-F238E27FC236}">
                  <a16:creationId xmlns:a16="http://schemas.microsoft.com/office/drawing/2014/main" xmlns="" id="{276DE153-1DE4-40DC-936D-38671DF990AD}"/>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3" name="Freeform 22">
              <a:extLst>
                <a:ext uri="{FF2B5EF4-FFF2-40B4-BE49-F238E27FC236}">
                  <a16:creationId xmlns:a16="http://schemas.microsoft.com/office/drawing/2014/main" xmlns="" id="{0DCA48C4-1420-463B-81A9-5B6F656AC7D0}"/>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4" name="Freeform 23">
              <a:extLst>
                <a:ext uri="{FF2B5EF4-FFF2-40B4-BE49-F238E27FC236}">
                  <a16:creationId xmlns:a16="http://schemas.microsoft.com/office/drawing/2014/main" xmlns="" id="{9CB7EDD9-2AC4-4FED-8850-F0594F935630}"/>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5" name="Freeform 24">
              <a:extLst>
                <a:ext uri="{FF2B5EF4-FFF2-40B4-BE49-F238E27FC236}">
                  <a16:creationId xmlns:a16="http://schemas.microsoft.com/office/drawing/2014/main" xmlns="" id="{DC35F1BF-9D2F-49E3-A520-FEBDFD279A39}"/>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6" name="Freeform 25">
              <a:extLst>
                <a:ext uri="{FF2B5EF4-FFF2-40B4-BE49-F238E27FC236}">
                  <a16:creationId xmlns:a16="http://schemas.microsoft.com/office/drawing/2014/main" xmlns="" id="{77344047-3235-4ED7-94D8-C29E04CE2394}"/>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7" name="Freeform 26">
              <a:extLst>
                <a:ext uri="{FF2B5EF4-FFF2-40B4-BE49-F238E27FC236}">
                  <a16:creationId xmlns:a16="http://schemas.microsoft.com/office/drawing/2014/main" xmlns="" id="{147B5FAE-36C3-484C-B3B1-962027A26945}"/>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8" name="Freeform 27">
              <a:extLst>
                <a:ext uri="{FF2B5EF4-FFF2-40B4-BE49-F238E27FC236}">
                  <a16:creationId xmlns:a16="http://schemas.microsoft.com/office/drawing/2014/main" xmlns="" id="{D630930C-4E21-49B2-A8FE-E5F3F37FD964}"/>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9" name="Freeform 28">
              <a:extLst>
                <a:ext uri="{FF2B5EF4-FFF2-40B4-BE49-F238E27FC236}">
                  <a16:creationId xmlns:a16="http://schemas.microsoft.com/office/drawing/2014/main" xmlns="" id="{D9292109-9C47-4505-8C30-D1BF0DDB94F2}"/>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0" name="Freeform 29">
              <a:extLst>
                <a:ext uri="{FF2B5EF4-FFF2-40B4-BE49-F238E27FC236}">
                  <a16:creationId xmlns:a16="http://schemas.microsoft.com/office/drawing/2014/main" xmlns="" id="{07B6AE21-133D-4722-AD06-A494F84AEA7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1" name="Freeform 30">
              <a:extLst>
                <a:ext uri="{FF2B5EF4-FFF2-40B4-BE49-F238E27FC236}">
                  <a16:creationId xmlns:a16="http://schemas.microsoft.com/office/drawing/2014/main" xmlns="" id="{A35CED9E-709C-408E-A8EF-59C4936E59FF}"/>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2" name="Freeform 31">
              <a:extLst>
                <a:ext uri="{FF2B5EF4-FFF2-40B4-BE49-F238E27FC236}">
                  <a16:creationId xmlns:a16="http://schemas.microsoft.com/office/drawing/2014/main" xmlns="" id="{5B117752-A9AE-4B6F-B2F3-2C4982EA032C}"/>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3" name="Freeform 32">
              <a:extLst>
                <a:ext uri="{FF2B5EF4-FFF2-40B4-BE49-F238E27FC236}">
                  <a16:creationId xmlns:a16="http://schemas.microsoft.com/office/drawing/2014/main" xmlns="" id="{70C256DD-00C6-4E2A-B87E-23754E690FC4}"/>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4" name="Freeform 33">
              <a:extLst>
                <a:ext uri="{FF2B5EF4-FFF2-40B4-BE49-F238E27FC236}">
                  <a16:creationId xmlns:a16="http://schemas.microsoft.com/office/drawing/2014/main" xmlns="" id="{76C86B74-A7B1-48F9-BFC5-E351FE1B9F57}"/>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5" name="Freeform 34">
              <a:extLst>
                <a:ext uri="{FF2B5EF4-FFF2-40B4-BE49-F238E27FC236}">
                  <a16:creationId xmlns:a16="http://schemas.microsoft.com/office/drawing/2014/main" xmlns="" id="{29511A9D-DE94-44CC-8FB9-0AD28B0A0E4A}"/>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6" name="Freeform 35">
              <a:extLst>
                <a:ext uri="{FF2B5EF4-FFF2-40B4-BE49-F238E27FC236}">
                  <a16:creationId xmlns:a16="http://schemas.microsoft.com/office/drawing/2014/main" xmlns="" id="{EA560716-DE12-462E-B608-05BCD739848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7" name="Freeform 36">
              <a:extLst>
                <a:ext uri="{FF2B5EF4-FFF2-40B4-BE49-F238E27FC236}">
                  <a16:creationId xmlns:a16="http://schemas.microsoft.com/office/drawing/2014/main" xmlns="" id="{35F97086-668D-4676-8367-8CA1303191AE}"/>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8" name="Freeform 37">
              <a:extLst>
                <a:ext uri="{FF2B5EF4-FFF2-40B4-BE49-F238E27FC236}">
                  <a16:creationId xmlns:a16="http://schemas.microsoft.com/office/drawing/2014/main" xmlns="" id="{B2919C45-61F5-4F13-94B4-571727F6DC3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9" name="Freeform 38">
              <a:extLst>
                <a:ext uri="{FF2B5EF4-FFF2-40B4-BE49-F238E27FC236}">
                  <a16:creationId xmlns:a16="http://schemas.microsoft.com/office/drawing/2014/main" xmlns="" id="{F5A2C3E0-3EEB-43F6-82E7-DCB7AEF37252}"/>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0" name="Freeform 39">
              <a:extLst>
                <a:ext uri="{FF2B5EF4-FFF2-40B4-BE49-F238E27FC236}">
                  <a16:creationId xmlns:a16="http://schemas.microsoft.com/office/drawing/2014/main" xmlns="" id="{15606A31-45B5-416F-844A-969C51BF0885}"/>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1" name="Freeform 40">
              <a:extLst>
                <a:ext uri="{FF2B5EF4-FFF2-40B4-BE49-F238E27FC236}">
                  <a16:creationId xmlns:a16="http://schemas.microsoft.com/office/drawing/2014/main" xmlns="" id="{1C798076-D062-429E-B3C5-0D8553BD0459}"/>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2" name="Freeform 43">
              <a:extLst>
                <a:ext uri="{FF2B5EF4-FFF2-40B4-BE49-F238E27FC236}">
                  <a16:creationId xmlns:a16="http://schemas.microsoft.com/office/drawing/2014/main" xmlns="" id="{8C355DB5-303F-4D75-9226-F238BD0F1DE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3" name="Freeform 44">
              <a:extLst>
                <a:ext uri="{FF2B5EF4-FFF2-40B4-BE49-F238E27FC236}">
                  <a16:creationId xmlns:a16="http://schemas.microsoft.com/office/drawing/2014/main" xmlns="" id="{A8D0182B-840E-448C-991B-6CFB948BAAA9}"/>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4" name="Freeform 45">
              <a:extLst>
                <a:ext uri="{FF2B5EF4-FFF2-40B4-BE49-F238E27FC236}">
                  <a16:creationId xmlns:a16="http://schemas.microsoft.com/office/drawing/2014/main" xmlns="" id="{E7492CC0-A924-46FC-BB3B-CDE795D68CE3}"/>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5" name="Freeform 46">
              <a:extLst>
                <a:ext uri="{FF2B5EF4-FFF2-40B4-BE49-F238E27FC236}">
                  <a16:creationId xmlns:a16="http://schemas.microsoft.com/office/drawing/2014/main" xmlns="" id="{D9D49C00-2B02-4535-828F-997D73A75A8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6" name="Freeform 47">
              <a:extLst>
                <a:ext uri="{FF2B5EF4-FFF2-40B4-BE49-F238E27FC236}">
                  <a16:creationId xmlns:a16="http://schemas.microsoft.com/office/drawing/2014/main" xmlns="" id="{B8776254-7DDE-42CF-8797-695E592B2831}"/>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7" name="Freeform 48">
              <a:extLst>
                <a:ext uri="{FF2B5EF4-FFF2-40B4-BE49-F238E27FC236}">
                  <a16:creationId xmlns:a16="http://schemas.microsoft.com/office/drawing/2014/main" xmlns="" id="{C2761DBD-9644-4D29-9D9A-063337B84199}"/>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8" name="Freeform 71">
              <a:extLst>
                <a:ext uri="{FF2B5EF4-FFF2-40B4-BE49-F238E27FC236}">
                  <a16:creationId xmlns:a16="http://schemas.microsoft.com/office/drawing/2014/main" xmlns="" id="{6DB55C8F-071F-48FB-B6E5-9CAFF9731A8C}"/>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9" name="Freeform 72">
              <a:extLst>
                <a:ext uri="{FF2B5EF4-FFF2-40B4-BE49-F238E27FC236}">
                  <a16:creationId xmlns:a16="http://schemas.microsoft.com/office/drawing/2014/main" xmlns="" id="{81C4A2FF-E02B-417A-AEDC-377D6E489143}"/>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60" name="Oval 95">
              <a:extLst>
                <a:ext uri="{FF2B5EF4-FFF2-40B4-BE49-F238E27FC236}">
                  <a16:creationId xmlns:a16="http://schemas.microsoft.com/office/drawing/2014/main" xmlns="" id="{AF1E60EF-989A-4C5F-A54B-72A5DFBA240C}"/>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1" name="Oval 96">
              <a:extLst>
                <a:ext uri="{FF2B5EF4-FFF2-40B4-BE49-F238E27FC236}">
                  <a16:creationId xmlns:a16="http://schemas.microsoft.com/office/drawing/2014/main" xmlns="" id="{56AE1B03-1B6A-4CE6-A0CA-BB5AE3D09C33}"/>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2" name="Oval 97">
              <a:extLst>
                <a:ext uri="{FF2B5EF4-FFF2-40B4-BE49-F238E27FC236}">
                  <a16:creationId xmlns:a16="http://schemas.microsoft.com/office/drawing/2014/main" xmlns="" id="{5CE0284F-97E6-4535-89CD-B9CACE29591C}"/>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3" name="Oval 98">
              <a:extLst>
                <a:ext uri="{FF2B5EF4-FFF2-40B4-BE49-F238E27FC236}">
                  <a16:creationId xmlns:a16="http://schemas.microsoft.com/office/drawing/2014/main" xmlns="" id="{99550F12-2A68-4C56-96C6-CBE3C4F90ECA}"/>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4" name="Oval 99">
              <a:extLst>
                <a:ext uri="{FF2B5EF4-FFF2-40B4-BE49-F238E27FC236}">
                  <a16:creationId xmlns:a16="http://schemas.microsoft.com/office/drawing/2014/main" xmlns="" id="{8862A8AB-0FBD-4E0F-847E-94D7C0051882}"/>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5" name="Oval 100">
              <a:extLst>
                <a:ext uri="{FF2B5EF4-FFF2-40B4-BE49-F238E27FC236}">
                  <a16:creationId xmlns:a16="http://schemas.microsoft.com/office/drawing/2014/main" xmlns="" id="{1AFCA12F-5396-4FC4-93A5-39E98603B5A1}"/>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6" name="Oval 101">
              <a:extLst>
                <a:ext uri="{FF2B5EF4-FFF2-40B4-BE49-F238E27FC236}">
                  <a16:creationId xmlns:a16="http://schemas.microsoft.com/office/drawing/2014/main" xmlns="" id="{398101FF-2D79-435B-9820-7AE83C2F723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7" name="Oval 102">
              <a:extLst>
                <a:ext uri="{FF2B5EF4-FFF2-40B4-BE49-F238E27FC236}">
                  <a16:creationId xmlns:a16="http://schemas.microsoft.com/office/drawing/2014/main" xmlns="" id="{0061E8F8-C7B1-4874-A15B-AD59A6B2D1C1}"/>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8" name="Oval 103">
              <a:extLst>
                <a:ext uri="{FF2B5EF4-FFF2-40B4-BE49-F238E27FC236}">
                  <a16:creationId xmlns:a16="http://schemas.microsoft.com/office/drawing/2014/main" xmlns="" id="{80C40A03-6DD3-4D5D-AC2E-00F91F31F557}"/>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5" name="Group 54">
            <a:extLst>
              <a:ext uri="{FF2B5EF4-FFF2-40B4-BE49-F238E27FC236}">
                <a16:creationId xmlns:a16="http://schemas.microsoft.com/office/drawing/2014/main" xmlns="" id="{E8230707-8D08-44D6-9DA0-76691175BE23}"/>
              </a:ext>
            </a:extLst>
          </p:cNvPr>
          <p:cNvGrpSpPr>
            <a:grpSpLocks/>
          </p:cNvGrpSpPr>
          <p:nvPr/>
        </p:nvGrpSpPr>
        <p:grpSpPr bwMode="auto">
          <a:xfrm rot="5400000" flipH="1">
            <a:off x="-92075" y="92075"/>
            <a:ext cx="4759326" cy="4572000"/>
            <a:chOff x="0" y="0"/>
            <a:chExt cx="4756151" cy="4570413"/>
          </a:xfrm>
        </p:grpSpPr>
        <p:sp>
          <p:nvSpPr>
            <p:cNvPr id="9270" name="Freeform 51">
              <a:extLst>
                <a:ext uri="{FF2B5EF4-FFF2-40B4-BE49-F238E27FC236}">
                  <a16:creationId xmlns:a16="http://schemas.microsoft.com/office/drawing/2014/main" xmlns="" id="{456494AC-29B3-46D7-A44C-89775877785E}"/>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1" name="Freeform 52">
              <a:extLst>
                <a:ext uri="{FF2B5EF4-FFF2-40B4-BE49-F238E27FC236}">
                  <a16:creationId xmlns:a16="http://schemas.microsoft.com/office/drawing/2014/main" xmlns="" id="{D24FB56E-6723-4119-9008-04108AA909A1}"/>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2" name="Freeform 53">
              <a:extLst>
                <a:ext uri="{FF2B5EF4-FFF2-40B4-BE49-F238E27FC236}">
                  <a16:creationId xmlns:a16="http://schemas.microsoft.com/office/drawing/2014/main" xmlns="" id="{FCCC1A36-99FD-4537-B27B-33244B69CEA9}"/>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3" name="Freeform 54">
              <a:extLst>
                <a:ext uri="{FF2B5EF4-FFF2-40B4-BE49-F238E27FC236}">
                  <a16:creationId xmlns:a16="http://schemas.microsoft.com/office/drawing/2014/main" xmlns="" id="{F95397D1-DFD4-408B-BD06-77BB326D95B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4" name="Freeform 58">
              <a:extLst>
                <a:ext uri="{FF2B5EF4-FFF2-40B4-BE49-F238E27FC236}">
                  <a16:creationId xmlns:a16="http://schemas.microsoft.com/office/drawing/2014/main" xmlns="" id="{5CCA8AE1-DDE8-4B0E-A328-2DBE4F490CF4}"/>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5" name="Freeform 59">
              <a:extLst>
                <a:ext uri="{FF2B5EF4-FFF2-40B4-BE49-F238E27FC236}">
                  <a16:creationId xmlns:a16="http://schemas.microsoft.com/office/drawing/2014/main" xmlns="" id="{9AE6A7DD-D812-444C-BEEF-0D5D150FABC9}"/>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6" name="Freeform 60">
              <a:extLst>
                <a:ext uri="{FF2B5EF4-FFF2-40B4-BE49-F238E27FC236}">
                  <a16:creationId xmlns:a16="http://schemas.microsoft.com/office/drawing/2014/main" xmlns="" id="{76B51D14-D74C-486D-A6D2-44E5F60763E4}"/>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7" name="Freeform 61">
              <a:extLst>
                <a:ext uri="{FF2B5EF4-FFF2-40B4-BE49-F238E27FC236}">
                  <a16:creationId xmlns:a16="http://schemas.microsoft.com/office/drawing/2014/main" xmlns="" id="{4813C4FD-CE36-435D-9F90-7106D7F58933}"/>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8" name="Freeform 62">
              <a:extLst>
                <a:ext uri="{FF2B5EF4-FFF2-40B4-BE49-F238E27FC236}">
                  <a16:creationId xmlns:a16="http://schemas.microsoft.com/office/drawing/2014/main" xmlns="" id="{2BE2F0C1-C5AE-4499-AC73-7245542DFF5F}"/>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9" name="Freeform 63">
              <a:extLst>
                <a:ext uri="{FF2B5EF4-FFF2-40B4-BE49-F238E27FC236}">
                  <a16:creationId xmlns:a16="http://schemas.microsoft.com/office/drawing/2014/main" xmlns="" id="{C36BBF27-AA81-4969-8E70-6E858AF6039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0" name="Freeform 64">
              <a:extLst>
                <a:ext uri="{FF2B5EF4-FFF2-40B4-BE49-F238E27FC236}">
                  <a16:creationId xmlns:a16="http://schemas.microsoft.com/office/drawing/2014/main" xmlns="" id="{50E2C73F-4809-4B0A-BFC2-AAB3E3A563BF}"/>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1" name="Freeform 65">
              <a:extLst>
                <a:ext uri="{FF2B5EF4-FFF2-40B4-BE49-F238E27FC236}">
                  <a16:creationId xmlns:a16="http://schemas.microsoft.com/office/drawing/2014/main" xmlns="" id="{0C1C7ABE-352C-4DF2-8231-BF4C048E3998}"/>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2" name="Freeform 66">
              <a:extLst>
                <a:ext uri="{FF2B5EF4-FFF2-40B4-BE49-F238E27FC236}">
                  <a16:creationId xmlns:a16="http://schemas.microsoft.com/office/drawing/2014/main" xmlns="" id="{005CFEC2-8DD6-4CE5-8437-9EDCA8C8C8E1}"/>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3" name="Freeform 67">
              <a:extLst>
                <a:ext uri="{FF2B5EF4-FFF2-40B4-BE49-F238E27FC236}">
                  <a16:creationId xmlns:a16="http://schemas.microsoft.com/office/drawing/2014/main" xmlns="" id="{3D2F1213-3E91-4BDD-8C99-555860BFA78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4" name="Freeform 68">
              <a:extLst>
                <a:ext uri="{FF2B5EF4-FFF2-40B4-BE49-F238E27FC236}">
                  <a16:creationId xmlns:a16="http://schemas.microsoft.com/office/drawing/2014/main" xmlns="" id="{DAADCE2E-AC25-4A9C-951C-9F043CECB61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5" name="Freeform 69">
              <a:extLst>
                <a:ext uri="{FF2B5EF4-FFF2-40B4-BE49-F238E27FC236}">
                  <a16:creationId xmlns:a16="http://schemas.microsoft.com/office/drawing/2014/main" xmlns="" id="{D7BA0FB2-E58B-48C3-A5CA-047B8341FDE1}"/>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6" name="Freeform 70">
              <a:extLst>
                <a:ext uri="{FF2B5EF4-FFF2-40B4-BE49-F238E27FC236}">
                  <a16:creationId xmlns:a16="http://schemas.microsoft.com/office/drawing/2014/main" xmlns="" id="{8DB17657-6694-4A0F-B248-7182E3D8C3A5}"/>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7" name="Freeform 75">
              <a:extLst>
                <a:ext uri="{FF2B5EF4-FFF2-40B4-BE49-F238E27FC236}">
                  <a16:creationId xmlns:a16="http://schemas.microsoft.com/office/drawing/2014/main" xmlns="" id="{BBA3BA35-6ED2-4DA3-851B-FA891DC74139}"/>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8" name="Freeform 76">
              <a:extLst>
                <a:ext uri="{FF2B5EF4-FFF2-40B4-BE49-F238E27FC236}">
                  <a16:creationId xmlns:a16="http://schemas.microsoft.com/office/drawing/2014/main" xmlns="" id="{9921A23C-0E7C-457B-95B9-73E3C61FF620}"/>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9" name="Freeform 77">
              <a:extLst>
                <a:ext uri="{FF2B5EF4-FFF2-40B4-BE49-F238E27FC236}">
                  <a16:creationId xmlns:a16="http://schemas.microsoft.com/office/drawing/2014/main" xmlns="" id="{4FD44A86-8038-4782-9697-8B52B4FD27C1}"/>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0" name="Freeform 78">
              <a:extLst>
                <a:ext uri="{FF2B5EF4-FFF2-40B4-BE49-F238E27FC236}">
                  <a16:creationId xmlns:a16="http://schemas.microsoft.com/office/drawing/2014/main" xmlns="" id="{34766D08-6F30-42D1-893D-1BAB0D29FC65}"/>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1" name="Freeform 82">
              <a:extLst>
                <a:ext uri="{FF2B5EF4-FFF2-40B4-BE49-F238E27FC236}">
                  <a16:creationId xmlns:a16="http://schemas.microsoft.com/office/drawing/2014/main" xmlns="" id="{E5404E76-4CB9-43E5-9F7D-0F7F5FE22C73}"/>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2" name="Freeform 83">
              <a:extLst>
                <a:ext uri="{FF2B5EF4-FFF2-40B4-BE49-F238E27FC236}">
                  <a16:creationId xmlns:a16="http://schemas.microsoft.com/office/drawing/2014/main" xmlns="" id="{31C3EF3E-0C30-4373-ACE1-6704959575A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3" name="Freeform 84">
              <a:extLst>
                <a:ext uri="{FF2B5EF4-FFF2-40B4-BE49-F238E27FC236}">
                  <a16:creationId xmlns:a16="http://schemas.microsoft.com/office/drawing/2014/main" xmlns="" id="{CF653E2E-0ADE-4E43-A369-6BD09A5D5A6A}"/>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4" name="Freeform 85">
              <a:extLst>
                <a:ext uri="{FF2B5EF4-FFF2-40B4-BE49-F238E27FC236}">
                  <a16:creationId xmlns:a16="http://schemas.microsoft.com/office/drawing/2014/main" xmlns="" id="{195B5C63-C07B-4B2B-B623-A827BF1054EA}"/>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5" name="Freeform 86">
              <a:extLst>
                <a:ext uri="{FF2B5EF4-FFF2-40B4-BE49-F238E27FC236}">
                  <a16:creationId xmlns:a16="http://schemas.microsoft.com/office/drawing/2014/main" xmlns="" id="{5D111D4F-1BB0-4C74-9BCA-DE5370315BC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6" name="Freeform 87">
              <a:extLst>
                <a:ext uri="{FF2B5EF4-FFF2-40B4-BE49-F238E27FC236}">
                  <a16:creationId xmlns:a16="http://schemas.microsoft.com/office/drawing/2014/main" xmlns="" id="{BC956AA1-ECCA-42FC-A331-4819A87791C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7" name="Freeform 88">
              <a:extLst>
                <a:ext uri="{FF2B5EF4-FFF2-40B4-BE49-F238E27FC236}">
                  <a16:creationId xmlns:a16="http://schemas.microsoft.com/office/drawing/2014/main" xmlns="" id="{B29F0849-B587-4718-A112-5A46DC56C42C}"/>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8" name="Freeform 89">
              <a:extLst>
                <a:ext uri="{FF2B5EF4-FFF2-40B4-BE49-F238E27FC236}">
                  <a16:creationId xmlns:a16="http://schemas.microsoft.com/office/drawing/2014/main" xmlns="" id="{0BCD2433-CF1C-49C7-9322-35C745DB87B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9" name="Freeform 90">
              <a:extLst>
                <a:ext uri="{FF2B5EF4-FFF2-40B4-BE49-F238E27FC236}">
                  <a16:creationId xmlns:a16="http://schemas.microsoft.com/office/drawing/2014/main" xmlns="" id="{44DEFB8F-9A86-475D-B6EF-1BF6B3F9247D}"/>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0" name="Freeform 91">
              <a:extLst>
                <a:ext uri="{FF2B5EF4-FFF2-40B4-BE49-F238E27FC236}">
                  <a16:creationId xmlns:a16="http://schemas.microsoft.com/office/drawing/2014/main" xmlns="" id="{C2286D65-2B85-4A3C-8227-FE549B768123}"/>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1" name="Freeform 92">
              <a:extLst>
                <a:ext uri="{FF2B5EF4-FFF2-40B4-BE49-F238E27FC236}">
                  <a16:creationId xmlns:a16="http://schemas.microsoft.com/office/drawing/2014/main" xmlns="" id="{DE22355C-DD12-4481-8956-7BC592DFE3ED}"/>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2" name="Freeform 93">
              <a:extLst>
                <a:ext uri="{FF2B5EF4-FFF2-40B4-BE49-F238E27FC236}">
                  <a16:creationId xmlns:a16="http://schemas.microsoft.com/office/drawing/2014/main" xmlns="" id="{AAD42554-9223-4E51-B22A-A8BEA78E899A}"/>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3" name="Freeform 94">
              <a:extLst>
                <a:ext uri="{FF2B5EF4-FFF2-40B4-BE49-F238E27FC236}">
                  <a16:creationId xmlns:a16="http://schemas.microsoft.com/office/drawing/2014/main" xmlns="" id="{CF22C4E1-98B3-4CA0-9701-639CD0356999}"/>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4" name="Oval 104">
              <a:extLst>
                <a:ext uri="{FF2B5EF4-FFF2-40B4-BE49-F238E27FC236}">
                  <a16:creationId xmlns:a16="http://schemas.microsoft.com/office/drawing/2014/main" xmlns="" id="{29FB42DA-59EB-4137-8A1F-017AAD581BD2}"/>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5" name="Oval 105">
              <a:extLst>
                <a:ext uri="{FF2B5EF4-FFF2-40B4-BE49-F238E27FC236}">
                  <a16:creationId xmlns:a16="http://schemas.microsoft.com/office/drawing/2014/main" xmlns="" id="{9274ED67-F3B0-47D4-92C2-3C82DD7AE284}"/>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6" name="Oval 106">
              <a:extLst>
                <a:ext uri="{FF2B5EF4-FFF2-40B4-BE49-F238E27FC236}">
                  <a16:creationId xmlns:a16="http://schemas.microsoft.com/office/drawing/2014/main" xmlns="" id="{332199BA-99CC-447B-9AEE-9FB066EF60BA}"/>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7" name="Oval 107">
              <a:extLst>
                <a:ext uri="{FF2B5EF4-FFF2-40B4-BE49-F238E27FC236}">
                  <a16:creationId xmlns:a16="http://schemas.microsoft.com/office/drawing/2014/main" xmlns="" id="{ED08BF67-1914-4BE8-A28E-D4314C91A17D}"/>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8" name="Oval 108">
              <a:extLst>
                <a:ext uri="{FF2B5EF4-FFF2-40B4-BE49-F238E27FC236}">
                  <a16:creationId xmlns:a16="http://schemas.microsoft.com/office/drawing/2014/main" xmlns="" id="{1322A234-4AC4-4181-81AB-1E076C0BB93C}"/>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9" name="Oval 109">
              <a:extLst>
                <a:ext uri="{FF2B5EF4-FFF2-40B4-BE49-F238E27FC236}">
                  <a16:creationId xmlns:a16="http://schemas.microsoft.com/office/drawing/2014/main" xmlns="" id="{1D45101C-ACD5-48B4-A25F-24A7448021F7}"/>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10" name="Oval 110">
              <a:extLst>
                <a:ext uri="{FF2B5EF4-FFF2-40B4-BE49-F238E27FC236}">
                  <a16:creationId xmlns:a16="http://schemas.microsoft.com/office/drawing/2014/main" xmlns="" id="{DB899927-3A46-4B7D-A65B-E0272F5798E1}"/>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11" name="Oval 111">
              <a:extLst>
                <a:ext uri="{FF2B5EF4-FFF2-40B4-BE49-F238E27FC236}">
                  <a16:creationId xmlns:a16="http://schemas.microsoft.com/office/drawing/2014/main" xmlns="" id="{97081E4E-893C-4C19-B584-EDCBA25E3855}"/>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10337" name="文本框 2">
            <a:extLst>
              <a:ext uri="{FF2B5EF4-FFF2-40B4-BE49-F238E27FC236}">
                <a16:creationId xmlns:a16="http://schemas.microsoft.com/office/drawing/2014/main" xmlns="" id="{9F13A1DD-1B51-409E-8092-7C79399EC312}"/>
              </a:ext>
            </a:extLst>
          </p:cNvPr>
          <p:cNvSpPr>
            <a:spLocks noChangeArrowheads="1"/>
          </p:cNvSpPr>
          <p:nvPr/>
        </p:nvSpPr>
        <p:spPr bwMode="auto">
          <a:xfrm>
            <a:off x="3803650" y="2630488"/>
            <a:ext cx="4884738"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5400" b="1"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PART 2</a:t>
            </a:r>
            <a:endParaRPr lang="zh-CN" altLang="en-US" sz="5400" b="1" dirty="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algn="ctr"/>
            <a:r>
              <a:rPr lang="zh-CN" altLang="en-US" sz="32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项目背景介绍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650237"/>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1+#ppt_w/2"/>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337"/>
                                        </p:tgtEl>
                                        <p:attrNameLst>
                                          <p:attrName>style.visibility</p:attrName>
                                        </p:attrNameLst>
                                      </p:cBhvr>
                                      <p:to>
                                        <p:strVal val="visible"/>
                                      </p:to>
                                    </p:set>
                                    <p:anim calcmode="lin" valueType="num">
                                      <p:cBhvr>
                                        <p:cTn id="16" dur="500" fill="hold"/>
                                        <p:tgtEl>
                                          <p:spTgt spid="10337"/>
                                        </p:tgtEl>
                                        <p:attrNameLst>
                                          <p:attrName>ppt_w</p:attrName>
                                        </p:attrNameLst>
                                      </p:cBhvr>
                                      <p:tavLst>
                                        <p:tav tm="0">
                                          <p:val>
                                            <p:fltVal val="0"/>
                                          </p:val>
                                        </p:tav>
                                        <p:tav tm="100000">
                                          <p:val>
                                            <p:strVal val="#ppt_w"/>
                                          </p:val>
                                        </p:tav>
                                      </p:tavLst>
                                    </p:anim>
                                    <p:anim calcmode="lin" valueType="num">
                                      <p:cBhvr>
                                        <p:cTn id="17" dur="500" fill="hold"/>
                                        <p:tgtEl>
                                          <p:spTgt spid="10337"/>
                                        </p:tgtEl>
                                        <p:attrNameLst>
                                          <p:attrName>ppt_h</p:attrName>
                                        </p:attrNameLst>
                                      </p:cBhvr>
                                      <p:tavLst>
                                        <p:tav tm="0">
                                          <p:val>
                                            <p:fltVal val="0"/>
                                          </p:val>
                                        </p:tav>
                                        <p:tav tm="100000">
                                          <p:val>
                                            <p:strVal val="#ppt_h"/>
                                          </p:val>
                                        </p:tav>
                                      </p:tavLst>
                                    </p:anim>
                                    <p:animEffect filter="fade">
                                      <p:cBhvr>
                                        <p:cTn id="18" dur="500"/>
                                        <p:tgtEl>
                                          <p:spTgt spid="10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7" grpId="0" bldLvl="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56">
            <a:extLst>
              <a:ext uri="{FF2B5EF4-FFF2-40B4-BE49-F238E27FC236}">
                <a16:creationId xmlns:a16="http://schemas.microsoft.com/office/drawing/2014/main" xmlns="" id="{C951B70B-033D-4C09-9F05-36ECE769A271}"/>
              </a:ext>
            </a:extLst>
          </p:cNvPr>
          <p:cNvSpPr>
            <a:spLocks noChangeArrowheads="1"/>
          </p:cNvSpPr>
          <p:nvPr/>
        </p:nvSpPr>
        <p:spPr bwMode="auto">
          <a:xfrm>
            <a:off x="4180655" y="3166214"/>
            <a:ext cx="6950342" cy="2862322"/>
          </a:xfrm>
          <a:prstGeom prst="rect">
            <a:avLst/>
          </a:pr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23554" name="Group 3">
            <a:extLst>
              <a:ext uri="{FF2B5EF4-FFF2-40B4-BE49-F238E27FC236}">
                <a16:creationId xmlns:a16="http://schemas.microsoft.com/office/drawing/2014/main" xmlns="" id="{48B178D6-BD3B-4EF1-B97F-FF2F1571CB6D}"/>
              </a:ext>
            </a:extLst>
          </p:cNvPr>
          <p:cNvGrpSpPr>
            <a:grpSpLocks/>
          </p:cNvGrpSpPr>
          <p:nvPr/>
        </p:nvGrpSpPr>
        <p:grpSpPr bwMode="auto">
          <a:xfrm rot="-5400000">
            <a:off x="10806112" y="5465763"/>
            <a:ext cx="1304925" cy="1466850"/>
            <a:chOff x="0" y="0"/>
            <a:chExt cx="4570414" cy="5137881"/>
          </a:xfrm>
        </p:grpSpPr>
        <p:sp>
          <p:nvSpPr>
            <p:cNvPr id="23555" name="Freeform 5">
              <a:extLst>
                <a:ext uri="{FF2B5EF4-FFF2-40B4-BE49-F238E27FC236}">
                  <a16:creationId xmlns:a16="http://schemas.microsoft.com/office/drawing/2014/main" xmlns="" id="{78FED1D0-6D01-4C8A-BF1A-42FCDCBB307C}"/>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56" name="Freeform 6">
              <a:extLst>
                <a:ext uri="{FF2B5EF4-FFF2-40B4-BE49-F238E27FC236}">
                  <a16:creationId xmlns:a16="http://schemas.microsoft.com/office/drawing/2014/main" xmlns="" id="{68EC45D9-A982-4EF2-976E-D38154BD2451}"/>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57" name="Freeform 7">
              <a:extLst>
                <a:ext uri="{FF2B5EF4-FFF2-40B4-BE49-F238E27FC236}">
                  <a16:creationId xmlns:a16="http://schemas.microsoft.com/office/drawing/2014/main" xmlns="" id="{1724FE73-061F-420B-9DD5-D40235C4BF57}"/>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58" name="Freeform 8">
              <a:extLst>
                <a:ext uri="{FF2B5EF4-FFF2-40B4-BE49-F238E27FC236}">
                  <a16:creationId xmlns:a16="http://schemas.microsoft.com/office/drawing/2014/main" xmlns="" id="{EE24F1F3-1DF8-4BDF-8CF3-D1C21804AF45}"/>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59" name="Freeform 9">
              <a:extLst>
                <a:ext uri="{FF2B5EF4-FFF2-40B4-BE49-F238E27FC236}">
                  <a16:creationId xmlns:a16="http://schemas.microsoft.com/office/drawing/2014/main" xmlns="" id="{4FC7609D-7F0F-49DF-B1A5-06F471544F37}"/>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0" name="Freeform 10">
              <a:extLst>
                <a:ext uri="{FF2B5EF4-FFF2-40B4-BE49-F238E27FC236}">
                  <a16:creationId xmlns:a16="http://schemas.microsoft.com/office/drawing/2014/main" xmlns="" id="{72F993E5-20EA-4E57-BBF2-4264D133FF52}"/>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1" name="Freeform 11">
              <a:extLst>
                <a:ext uri="{FF2B5EF4-FFF2-40B4-BE49-F238E27FC236}">
                  <a16:creationId xmlns:a16="http://schemas.microsoft.com/office/drawing/2014/main" xmlns="" id="{1A780949-89D4-4002-8D64-43188736F43E}"/>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2" name="Freeform 12">
              <a:extLst>
                <a:ext uri="{FF2B5EF4-FFF2-40B4-BE49-F238E27FC236}">
                  <a16:creationId xmlns:a16="http://schemas.microsoft.com/office/drawing/2014/main" xmlns="" id="{17E022B1-8BF8-48A0-AFF6-BB98DF36BA0F}"/>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3" name="Freeform 13">
              <a:extLst>
                <a:ext uri="{FF2B5EF4-FFF2-40B4-BE49-F238E27FC236}">
                  <a16:creationId xmlns:a16="http://schemas.microsoft.com/office/drawing/2014/main" xmlns="" id="{F6043107-F3BC-4A8B-8F2D-A694636A62DB}"/>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4" name="Freeform 14">
              <a:extLst>
                <a:ext uri="{FF2B5EF4-FFF2-40B4-BE49-F238E27FC236}">
                  <a16:creationId xmlns:a16="http://schemas.microsoft.com/office/drawing/2014/main" xmlns="" id="{4516BE27-A504-41EF-9A18-C25B1D9E597C}"/>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5" name="Freeform 15">
              <a:extLst>
                <a:ext uri="{FF2B5EF4-FFF2-40B4-BE49-F238E27FC236}">
                  <a16:creationId xmlns:a16="http://schemas.microsoft.com/office/drawing/2014/main" xmlns="" id="{1EEB64B1-6DDF-4F91-8BB1-9AAB3DAB1C6D}"/>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6" name="Freeform 16">
              <a:extLst>
                <a:ext uri="{FF2B5EF4-FFF2-40B4-BE49-F238E27FC236}">
                  <a16:creationId xmlns:a16="http://schemas.microsoft.com/office/drawing/2014/main" xmlns="" id="{C6364784-D7DE-41D6-992F-B5531274448D}"/>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7" name="Freeform 17">
              <a:extLst>
                <a:ext uri="{FF2B5EF4-FFF2-40B4-BE49-F238E27FC236}">
                  <a16:creationId xmlns:a16="http://schemas.microsoft.com/office/drawing/2014/main" xmlns="" id="{4B4EBA88-5494-47FB-B789-DBB773F34F91}"/>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8" name="Freeform 18">
              <a:extLst>
                <a:ext uri="{FF2B5EF4-FFF2-40B4-BE49-F238E27FC236}">
                  <a16:creationId xmlns:a16="http://schemas.microsoft.com/office/drawing/2014/main" xmlns="" id="{8C61AC48-8446-4F62-AD5F-8BD8B790632C}"/>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69" name="Freeform 21">
              <a:extLst>
                <a:ext uri="{FF2B5EF4-FFF2-40B4-BE49-F238E27FC236}">
                  <a16:creationId xmlns:a16="http://schemas.microsoft.com/office/drawing/2014/main" xmlns="" id="{7BAC79D0-9F59-46E3-8CDD-661A68EEC9FD}"/>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0" name="Freeform 22">
              <a:extLst>
                <a:ext uri="{FF2B5EF4-FFF2-40B4-BE49-F238E27FC236}">
                  <a16:creationId xmlns:a16="http://schemas.microsoft.com/office/drawing/2014/main" xmlns="" id="{0ADAC912-C7DC-4376-9E84-74C51C1E54A3}"/>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1" name="Freeform 23">
              <a:extLst>
                <a:ext uri="{FF2B5EF4-FFF2-40B4-BE49-F238E27FC236}">
                  <a16:creationId xmlns:a16="http://schemas.microsoft.com/office/drawing/2014/main" xmlns="" id="{8D4C9ACD-C4AD-4C5C-8537-DB72F745E850}"/>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2" name="Freeform 24">
              <a:extLst>
                <a:ext uri="{FF2B5EF4-FFF2-40B4-BE49-F238E27FC236}">
                  <a16:creationId xmlns:a16="http://schemas.microsoft.com/office/drawing/2014/main" xmlns="" id="{0A548FEC-0AF4-4842-AD28-F44865F19880}"/>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3" name="Freeform 25">
              <a:extLst>
                <a:ext uri="{FF2B5EF4-FFF2-40B4-BE49-F238E27FC236}">
                  <a16:creationId xmlns:a16="http://schemas.microsoft.com/office/drawing/2014/main" xmlns="" id="{D511412D-AA62-49A3-8CAE-85DAD29AD388}"/>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4" name="Freeform 26">
              <a:extLst>
                <a:ext uri="{FF2B5EF4-FFF2-40B4-BE49-F238E27FC236}">
                  <a16:creationId xmlns:a16="http://schemas.microsoft.com/office/drawing/2014/main" xmlns="" id="{F61A1245-66FA-4A2F-8F8E-36DA9001F469}"/>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5" name="Freeform 27">
              <a:extLst>
                <a:ext uri="{FF2B5EF4-FFF2-40B4-BE49-F238E27FC236}">
                  <a16:creationId xmlns:a16="http://schemas.microsoft.com/office/drawing/2014/main" xmlns="" id="{4A5468A9-A936-4933-8215-2398315B33A4}"/>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6" name="Freeform 28">
              <a:extLst>
                <a:ext uri="{FF2B5EF4-FFF2-40B4-BE49-F238E27FC236}">
                  <a16:creationId xmlns:a16="http://schemas.microsoft.com/office/drawing/2014/main" xmlns="" id="{83DA1134-3151-43E6-90A1-1D206B0CA211}"/>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7" name="Freeform 29">
              <a:extLst>
                <a:ext uri="{FF2B5EF4-FFF2-40B4-BE49-F238E27FC236}">
                  <a16:creationId xmlns:a16="http://schemas.microsoft.com/office/drawing/2014/main" xmlns="" id="{B7B314D2-B81B-4268-A9A8-CA253EA33769}"/>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8" name="Freeform 30">
              <a:extLst>
                <a:ext uri="{FF2B5EF4-FFF2-40B4-BE49-F238E27FC236}">
                  <a16:creationId xmlns:a16="http://schemas.microsoft.com/office/drawing/2014/main" xmlns="" id="{5C669EDB-8A28-47D4-BA95-3081320D470B}"/>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79" name="Freeform 31">
              <a:extLst>
                <a:ext uri="{FF2B5EF4-FFF2-40B4-BE49-F238E27FC236}">
                  <a16:creationId xmlns:a16="http://schemas.microsoft.com/office/drawing/2014/main" xmlns="" id="{5FE423E6-0FB1-4519-A518-26A1AFDC74CD}"/>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0" name="Freeform 32">
              <a:extLst>
                <a:ext uri="{FF2B5EF4-FFF2-40B4-BE49-F238E27FC236}">
                  <a16:creationId xmlns:a16="http://schemas.microsoft.com/office/drawing/2014/main" xmlns="" id="{4B97C0E5-B41C-495F-9015-4F89BA4D2C1C}"/>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1" name="Freeform 33">
              <a:extLst>
                <a:ext uri="{FF2B5EF4-FFF2-40B4-BE49-F238E27FC236}">
                  <a16:creationId xmlns:a16="http://schemas.microsoft.com/office/drawing/2014/main" xmlns="" id="{413B1817-D031-4421-A26C-C86F89FCEA8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2" name="Freeform 34">
              <a:extLst>
                <a:ext uri="{FF2B5EF4-FFF2-40B4-BE49-F238E27FC236}">
                  <a16:creationId xmlns:a16="http://schemas.microsoft.com/office/drawing/2014/main" xmlns="" id="{01AF1C67-A052-4659-AB77-26641F9237E0}"/>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3" name="Freeform 35">
              <a:extLst>
                <a:ext uri="{FF2B5EF4-FFF2-40B4-BE49-F238E27FC236}">
                  <a16:creationId xmlns:a16="http://schemas.microsoft.com/office/drawing/2014/main" xmlns="" id="{9C3163C3-1C56-4E49-BD22-411D14A066C0}"/>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4" name="Freeform 36">
              <a:extLst>
                <a:ext uri="{FF2B5EF4-FFF2-40B4-BE49-F238E27FC236}">
                  <a16:creationId xmlns:a16="http://schemas.microsoft.com/office/drawing/2014/main" xmlns="" id="{A908FD5B-4E3D-45B5-91A1-15D1FC819D92}"/>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5" name="Freeform 37">
              <a:extLst>
                <a:ext uri="{FF2B5EF4-FFF2-40B4-BE49-F238E27FC236}">
                  <a16:creationId xmlns:a16="http://schemas.microsoft.com/office/drawing/2014/main" xmlns="" id="{8E5C330D-106F-423D-BA3F-EDEBD192986E}"/>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6" name="Freeform 38">
              <a:extLst>
                <a:ext uri="{FF2B5EF4-FFF2-40B4-BE49-F238E27FC236}">
                  <a16:creationId xmlns:a16="http://schemas.microsoft.com/office/drawing/2014/main" xmlns="" id="{9A2A0229-4A9A-477E-A59E-EF22F46F6407}"/>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7" name="Freeform 39">
              <a:extLst>
                <a:ext uri="{FF2B5EF4-FFF2-40B4-BE49-F238E27FC236}">
                  <a16:creationId xmlns:a16="http://schemas.microsoft.com/office/drawing/2014/main" xmlns="" id="{7B97D942-2A59-46C7-A8A4-27BCD5924E9E}"/>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8" name="Freeform 40">
              <a:extLst>
                <a:ext uri="{FF2B5EF4-FFF2-40B4-BE49-F238E27FC236}">
                  <a16:creationId xmlns:a16="http://schemas.microsoft.com/office/drawing/2014/main" xmlns="" id="{BA3413FE-F9ED-476E-8960-ADDB0AE444AE}"/>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89" name="Freeform 43">
              <a:extLst>
                <a:ext uri="{FF2B5EF4-FFF2-40B4-BE49-F238E27FC236}">
                  <a16:creationId xmlns:a16="http://schemas.microsoft.com/office/drawing/2014/main" xmlns="" id="{38995E7C-9D73-44B4-BD14-0D3BF0E1FDEF}"/>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0" name="Freeform 44">
              <a:extLst>
                <a:ext uri="{FF2B5EF4-FFF2-40B4-BE49-F238E27FC236}">
                  <a16:creationId xmlns:a16="http://schemas.microsoft.com/office/drawing/2014/main" xmlns="" id="{C274B7F7-BA27-4341-BD4F-B03499280928}"/>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1" name="Freeform 45">
              <a:extLst>
                <a:ext uri="{FF2B5EF4-FFF2-40B4-BE49-F238E27FC236}">
                  <a16:creationId xmlns:a16="http://schemas.microsoft.com/office/drawing/2014/main" xmlns="" id="{CCE4294D-F377-496E-BC3C-E3CABDD18B6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2" name="Freeform 46">
              <a:extLst>
                <a:ext uri="{FF2B5EF4-FFF2-40B4-BE49-F238E27FC236}">
                  <a16:creationId xmlns:a16="http://schemas.microsoft.com/office/drawing/2014/main" xmlns="" id="{96052E72-5BE4-4E31-AE3F-5122E127E21B}"/>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3" name="Freeform 47">
              <a:extLst>
                <a:ext uri="{FF2B5EF4-FFF2-40B4-BE49-F238E27FC236}">
                  <a16:creationId xmlns:a16="http://schemas.microsoft.com/office/drawing/2014/main" xmlns="" id="{5A65BC44-C1C7-472A-B1C1-8A2C5EAF1489}"/>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4" name="Freeform 48">
              <a:extLst>
                <a:ext uri="{FF2B5EF4-FFF2-40B4-BE49-F238E27FC236}">
                  <a16:creationId xmlns:a16="http://schemas.microsoft.com/office/drawing/2014/main" xmlns="" id="{84D05908-5896-42D4-B771-04F12B1AAE6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5" name="Freeform 71">
              <a:extLst>
                <a:ext uri="{FF2B5EF4-FFF2-40B4-BE49-F238E27FC236}">
                  <a16:creationId xmlns:a16="http://schemas.microsoft.com/office/drawing/2014/main" xmlns="" id="{6506470F-178F-4A11-92F0-95BEFBE9B40E}"/>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6" name="Freeform 72">
              <a:extLst>
                <a:ext uri="{FF2B5EF4-FFF2-40B4-BE49-F238E27FC236}">
                  <a16:creationId xmlns:a16="http://schemas.microsoft.com/office/drawing/2014/main" xmlns="" id="{B6E51975-9A68-4D27-A358-B72074E2464C}"/>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597" name="Oval 95">
              <a:extLst>
                <a:ext uri="{FF2B5EF4-FFF2-40B4-BE49-F238E27FC236}">
                  <a16:creationId xmlns:a16="http://schemas.microsoft.com/office/drawing/2014/main" xmlns="" id="{26FB4FE7-C9D1-4D81-A851-42D9DE72DD43}"/>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598" name="Oval 96">
              <a:extLst>
                <a:ext uri="{FF2B5EF4-FFF2-40B4-BE49-F238E27FC236}">
                  <a16:creationId xmlns:a16="http://schemas.microsoft.com/office/drawing/2014/main" xmlns="" id="{EF9061C2-41B4-44F0-AF5A-547BF9890DEA}"/>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599" name="Oval 97">
              <a:extLst>
                <a:ext uri="{FF2B5EF4-FFF2-40B4-BE49-F238E27FC236}">
                  <a16:creationId xmlns:a16="http://schemas.microsoft.com/office/drawing/2014/main" xmlns="" id="{E255F274-2E06-4257-80D0-F10506D8A04B}"/>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00" name="Oval 98">
              <a:extLst>
                <a:ext uri="{FF2B5EF4-FFF2-40B4-BE49-F238E27FC236}">
                  <a16:creationId xmlns:a16="http://schemas.microsoft.com/office/drawing/2014/main" xmlns="" id="{8A8EEEBD-0AED-4229-82FF-AAF981C4AEBB}"/>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01" name="Oval 99">
              <a:extLst>
                <a:ext uri="{FF2B5EF4-FFF2-40B4-BE49-F238E27FC236}">
                  <a16:creationId xmlns:a16="http://schemas.microsoft.com/office/drawing/2014/main" xmlns="" id="{1672D3FE-826A-4EC4-9391-8D671D88FEBA}"/>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02" name="Oval 100">
              <a:extLst>
                <a:ext uri="{FF2B5EF4-FFF2-40B4-BE49-F238E27FC236}">
                  <a16:creationId xmlns:a16="http://schemas.microsoft.com/office/drawing/2014/main" xmlns="" id="{D17F9A6E-CCB0-4A05-8A11-53487E4FBD94}"/>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03" name="Oval 101">
              <a:extLst>
                <a:ext uri="{FF2B5EF4-FFF2-40B4-BE49-F238E27FC236}">
                  <a16:creationId xmlns:a16="http://schemas.microsoft.com/office/drawing/2014/main" xmlns="" id="{BE00C277-71F9-4C52-902F-3C5EA9B1560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04" name="Oval 102">
              <a:extLst>
                <a:ext uri="{FF2B5EF4-FFF2-40B4-BE49-F238E27FC236}">
                  <a16:creationId xmlns:a16="http://schemas.microsoft.com/office/drawing/2014/main" xmlns="" id="{173387AF-91E2-470F-9E4A-3AB5F0E4B381}"/>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05" name="Oval 103">
              <a:extLst>
                <a:ext uri="{FF2B5EF4-FFF2-40B4-BE49-F238E27FC236}">
                  <a16:creationId xmlns:a16="http://schemas.microsoft.com/office/drawing/2014/main" xmlns="" id="{7C7C6D01-F42F-4A68-9F69-82EAB107D7E7}"/>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23606" name="Group 55">
            <a:extLst>
              <a:ext uri="{FF2B5EF4-FFF2-40B4-BE49-F238E27FC236}">
                <a16:creationId xmlns:a16="http://schemas.microsoft.com/office/drawing/2014/main" xmlns="" id="{849388B2-8A95-4DAE-906E-CBFA3908C8F1}"/>
              </a:ext>
            </a:extLst>
          </p:cNvPr>
          <p:cNvGrpSpPr>
            <a:grpSpLocks/>
          </p:cNvGrpSpPr>
          <p:nvPr/>
        </p:nvGrpSpPr>
        <p:grpSpPr bwMode="auto">
          <a:xfrm rot="5400000" flipH="1">
            <a:off x="-34925" y="34925"/>
            <a:ext cx="1809750" cy="1739900"/>
            <a:chOff x="0" y="0"/>
            <a:chExt cx="4756151" cy="4570413"/>
          </a:xfrm>
        </p:grpSpPr>
        <p:sp>
          <p:nvSpPr>
            <p:cNvPr id="23607" name="Freeform 51">
              <a:extLst>
                <a:ext uri="{FF2B5EF4-FFF2-40B4-BE49-F238E27FC236}">
                  <a16:creationId xmlns:a16="http://schemas.microsoft.com/office/drawing/2014/main" xmlns="" id="{D40077B5-E8A3-4508-97C9-578ABA83C868}"/>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8" name="Freeform 52">
              <a:extLst>
                <a:ext uri="{FF2B5EF4-FFF2-40B4-BE49-F238E27FC236}">
                  <a16:creationId xmlns:a16="http://schemas.microsoft.com/office/drawing/2014/main" xmlns="" id="{61A084CB-7A15-4497-8418-BC31799E4113}"/>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09" name="Freeform 53">
              <a:extLst>
                <a:ext uri="{FF2B5EF4-FFF2-40B4-BE49-F238E27FC236}">
                  <a16:creationId xmlns:a16="http://schemas.microsoft.com/office/drawing/2014/main" xmlns="" id="{D9327ED2-7DAF-4430-974A-06BF9BDE520E}"/>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0" name="Freeform 54">
              <a:extLst>
                <a:ext uri="{FF2B5EF4-FFF2-40B4-BE49-F238E27FC236}">
                  <a16:creationId xmlns:a16="http://schemas.microsoft.com/office/drawing/2014/main" xmlns="" id="{CF7F1E3B-E6C7-417A-A964-30244C46F7D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1" name="Freeform 58">
              <a:extLst>
                <a:ext uri="{FF2B5EF4-FFF2-40B4-BE49-F238E27FC236}">
                  <a16:creationId xmlns:a16="http://schemas.microsoft.com/office/drawing/2014/main" xmlns="" id="{EBBF4C7C-C019-4287-8190-44A14C8B7D99}"/>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2" name="Freeform 59">
              <a:extLst>
                <a:ext uri="{FF2B5EF4-FFF2-40B4-BE49-F238E27FC236}">
                  <a16:creationId xmlns:a16="http://schemas.microsoft.com/office/drawing/2014/main" xmlns="" id="{10DEB1DF-D922-47BB-8751-F5931ADDF280}"/>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3" name="Freeform 60">
              <a:extLst>
                <a:ext uri="{FF2B5EF4-FFF2-40B4-BE49-F238E27FC236}">
                  <a16:creationId xmlns:a16="http://schemas.microsoft.com/office/drawing/2014/main" xmlns="" id="{2B8EC53C-ACF4-4D62-AF77-19606D9AD802}"/>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4" name="Freeform 61">
              <a:extLst>
                <a:ext uri="{FF2B5EF4-FFF2-40B4-BE49-F238E27FC236}">
                  <a16:creationId xmlns:a16="http://schemas.microsoft.com/office/drawing/2014/main" xmlns="" id="{592E01ED-58D3-45FC-B8CE-88BD7692565E}"/>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5" name="Freeform 62">
              <a:extLst>
                <a:ext uri="{FF2B5EF4-FFF2-40B4-BE49-F238E27FC236}">
                  <a16:creationId xmlns:a16="http://schemas.microsoft.com/office/drawing/2014/main" xmlns="" id="{FEC5C191-2FD8-4EDE-97F7-BC10D5D18F7A}"/>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6" name="Freeform 63">
              <a:extLst>
                <a:ext uri="{FF2B5EF4-FFF2-40B4-BE49-F238E27FC236}">
                  <a16:creationId xmlns:a16="http://schemas.microsoft.com/office/drawing/2014/main" xmlns="" id="{A1F99AAC-D01B-4741-B8EF-28FD054ACDF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7" name="Freeform 64">
              <a:extLst>
                <a:ext uri="{FF2B5EF4-FFF2-40B4-BE49-F238E27FC236}">
                  <a16:creationId xmlns:a16="http://schemas.microsoft.com/office/drawing/2014/main" xmlns="" id="{FBA2B086-40DF-4A7C-90AF-D20AF1E67780}"/>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8" name="Freeform 65">
              <a:extLst>
                <a:ext uri="{FF2B5EF4-FFF2-40B4-BE49-F238E27FC236}">
                  <a16:creationId xmlns:a16="http://schemas.microsoft.com/office/drawing/2014/main" xmlns="" id="{D9F36875-38D2-4FE9-A825-5227FA77E661}"/>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19" name="Freeform 66">
              <a:extLst>
                <a:ext uri="{FF2B5EF4-FFF2-40B4-BE49-F238E27FC236}">
                  <a16:creationId xmlns:a16="http://schemas.microsoft.com/office/drawing/2014/main" xmlns="" id="{636ECAEB-F0C5-4C83-B29E-7CF688195DA4}"/>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0" name="Freeform 67">
              <a:extLst>
                <a:ext uri="{FF2B5EF4-FFF2-40B4-BE49-F238E27FC236}">
                  <a16:creationId xmlns:a16="http://schemas.microsoft.com/office/drawing/2014/main" xmlns="" id="{9F5009D4-1C1E-4A79-916B-D09070767B75}"/>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1" name="Freeform 68">
              <a:extLst>
                <a:ext uri="{FF2B5EF4-FFF2-40B4-BE49-F238E27FC236}">
                  <a16:creationId xmlns:a16="http://schemas.microsoft.com/office/drawing/2014/main" xmlns="" id="{07647C78-0630-4FAA-90DE-62659F01CAFC}"/>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2" name="Freeform 69">
              <a:extLst>
                <a:ext uri="{FF2B5EF4-FFF2-40B4-BE49-F238E27FC236}">
                  <a16:creationId xmlns:a16="http://schemas.microsoft.com/office/drawing/2014/main" xmlns="" id="{230FD6D8-2B97-4A90-8EC8-6CBC0116737E}"/>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3" name="Freeform 70">
              <a:extLst>
                <a:ext uri="{FF2B5EF4-FFF2-40B4-BE49-F238E27FC236}">
                  <a16:creationId xmlns:a16="http://schemas.microsoft.com/office/drawing/2014/main" xmlns="" id="{B1D33644-9CD8-4334-8D82-1F5722007ABD}"/>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4" name="Freeform 75">
              <a:extLst>
                <a:ext uri="{FF2B5EF4-FFF2-40B4-BE49-F238E27FC236}">
                  <a16:creationId xmlns:a16="http://schemas.microsoft.com/office/drawing/2014/main" xmlns="" id="{1E96707E-9D3E-42A9-BFC5-012DC0E6CA29}"/>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5" name="Freeform 76">
              <a:extLst>
                <a:ext uri="{FF2B5EF4-FFF2-40B4-BE49-F238E27FC236}">
                  <a16:creationId xmlns:a16="http://schemas.microsoft.com/office/drawing/2014/main" xmlns="" id="{6D683789-20F2-4606-BE03-34E83C168DB6}"/>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6" name="Freeform 77">
              <a:extLst>
                <a:ext uri="{FF2B5EF4-FFF2-40B4-BE49-F238E27FC236}">
                  <a16:creationId xmlns:a16="http://schemas.microsoft.com/office/drawing/2014/main" xmlns="" id="{3BD7334A-FDFF-435F-95C3-1C582D35C627}"/>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7" name="Freeform 78">
              <a:extLst>
                <a:ext uri="{FF2B5EF4-FFF2-40B4-BE49-F238E27FC236}">
                  <a16:creationId xmlns:a16="http://schemas.microsoft.com/office/drawing/2014/main" xmlns="" id="{2144FC5A-4C37-42A6-A0EA-F7968D87522C}"/>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8" name="Freeform 82">
              <a:extLst>
                <a:ext uri="{FF2B5EF4-FFF2-40B4-BE49-F238E27FC236}">
                  <a16:creationId xmlns:a16="http://schemas.microsoft.com/office/drawing/2014/main" xmlns="" id="{F671F6D5-AE63-46B0-AFDE-8E16F74C4294}"/>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29" name="Freeform 83">
              <a:extLst>
                <a:ext uri="{FF2B5EF4-FFF2-40B4-BE49-F238E27FC236}">
                  <a16:creationId xmlns:a16="http://schemas.microsoft.com/office/drawing/2014/main" xmlns="" id="{89E4D9BE-1828-443C-AAD5-CD513193FEC8}"/>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0" name="Freeform 84">
              <a:extLst>
                <a:ext uri="{FF2B5EF4-FFF2-40B4-BE49-F238E27FC236}">
                  <a16:creationId xmlns:a16="http://schemas.microsoft.com/office/drawing/2014/main" xmlns="" id="{E6D8F137-6767-4055-9BB2-B20066AE56E4}"/>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1" name="Freeform 85">
              <a:extLst>
                <a:ext uri="{FF2B5EF4-FFF2-40B4-BE49-F238E27FC236}">
                  <a16:creationId xmlns:a16="http://schemas.microsoft.com/office/drawing/2014/main" xmlns="" id="{7D7F4C00-4BB9-4723-9761-8B2527C86CED}"/>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2" name="Freeform 86">
              <a:extLst>
                <a:ext uri="{FF2B5EF4-FFF2-40B4-BE49-F238E27FC236}">
                  <a16:creationId xmlns:a16="http://schemas.microsoft.com/office/drawing/2014/main" xmlns="" id="{E90DAB4D-870C-4C46-B6DB-7040A6D75B79}"/>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3" name="Freeform 87">
              <a:extLst>
                <a:ext uri="{FF2B5EF4-FFF2-40B4-BE49-F238E27FC236}">
                  <a16:creationId xmlns:a16="http://schemas.microsoft.com/office/drawing/2014/main" xmlns="" id="{5E93CB47-2CD8-4333-AB72-50B221A955CC}"/>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4" name="Freeform 88">
              <a:extLst>
                <a:ext uri="{FF2B5EF4-FFF2-40B4-BE49-F238E27FC236}">
                  <a16:creationId xmlns:a16="http://schemas.microsoft.com/office/drawing/2014/main" xmlns="" id="{2F75F9F1-A48A-4F7C-AE3A-A61C0FAA98A5}"/>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5" name="Freeform 89">
              <a:extLst>
                <a:ext uri="{FF2B5EF4-FFF2-40B4-BE49-F238E27FC236}">
                  <a16:creationId xmlns:a16="http://schemas.microsoft.com/office/drawing/2014/main" xmlns="" id="{1BAF2BD6-71DE-4A5E-9A86-C849752D01A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6" name="Freeform 90">
              <a:extLst>
                <a:ext uri="{FF2B5EF4-FFF2-40B4-BE49-F238E27FC236}">
                  <a16:creationId xmlns:a16="http://schemas.microsoft.com/office/drawing/2014/main" xmlns="" id="{90E23DE8-0C4D-411E-944E-696CB7B54CB1}"/>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7" name="Freeform 91">
              <a:extLst>
                <a:ext uri="{FF2B5EF4-FFF2-40B4-BE49-F238E27FC236}">
                  <a16:creationId xmlns:a16="http://schemas.microsoft.com/office/drawing/2014/main" xmlns="" id="{7E8BD4C0-E292-43BC-86A3-DCF1361EBB54}"/>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8" name="Freeform 92">
              <a:extLst>
                <a:ext uri="{FF2B5EF4-FFF2-40B4-BE49-F238E27FC236}">
                  <a16:creationId xmlns:a16="http://schemas.microsoft.com/office/drawing/2014/main" xmlns="" id="{FDA0A8EF-A858-48D2-9B8E-62BFB4806257}"/>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39" name="Freeform 93">
              <a:extLst>
                <a:ext uri="{FF2B5EF4-FFF2-40B4-BE49-F238E27FC236}">
                  <a16:creationId xmlns:a16="http://schemas.microsoft.com/office/drawing/2014/main" xmlns="" id="{84C7BEBC-0558-449F-9E61-86CA7834F1BB}"/>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40" name="Freeform 94">
              <a:extLst>
                <a:ext uri="{FF2B5EF4-FFF2-40B4-BE49-F238E27FC236}">
                  <a16:creationId xmlns:a16="http://schemas.microsoft.com/office/drawing/2014/main" xmlns="" id="{BF1EDB75-AB51-4EED-808D-26424793D1BE}"/>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3641" name="Oval 104">
              <a:extLst>
                <a:ext uri="{FF2B5EF4-FFF2-40B4-BE49-F238E27FC236}">
                  <a16:creationId xmlns:a16="http://schemas.microsoft.com/office/drawing/2014/main" xmlns="" id="{AE81C54E-97E8-4A16-A4F9-6AAF2221D742}"/>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42" name="Oval 105">
              <a:extLst>
                <a:ext uri="{FF2B5EF4-FFF2-40B4-BE49-F238E27FC236}">
                  <a16:creationId xmlns:a16="http://schemas.microsoft.com/office/drawing/2014/main" xmlns="" id="{0DB638D9-3140-4192-A475-2692721A51AF}"/>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43" name="Oval 106">
              <a:extLst>
                <a:ext uri="{FF2B5EF4-FFF2-40B4-BE49-F238E27FC236}">
                  <a16:creationId xmlns:a16="http://schemas.microsoft.com/office/drawing/2014/main" xmlns="" id="{39E7FEAE-919D-487A-A7DF-2C8C13B03399}"/>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44" name="Oval 107">
              <a:extLst>
                <a:ext uri="{FF2B5EF4-FFF2-40B4-BE49-F238E27FC236}">
                  <a16:creationId xmlns:a16="http://schemas.microsoft.com/office/drawing/2014/main" xmlns="" id="{CEA9989E-D5DE-4752-B457-097E8CAEE756}"/>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45" name="Oval 108">
              <a:extLst>
                <a:ext uri="{FF2B5EF4-FFF2-40B4-BE49-F238E27FC236}">
                  <a16:creationId xmlns:a16="http://schemas.microsoft.com/office/drawing/2014/main" xmlns="" id="{637BE34F-3FD4-4BF7-AB38-44229958BD4E}"/>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46" name="Oval 109">
              <a:extLst>
                <a:ext uri="{FF2B5EF4-FFF2-40B4-BE49-F238E27FC236}">
                  <a16:creationId xmlns:a16="http://schemas.microsoft.com/office/drawing/2014/main" xmlns="" id="{3D3B1022-3750-4B22-A4D7-DEAD0819921F}"/>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47" name="Oval 110">
              <a:extLst>
                <a:ext uri="{FF2B5EF4-FFF2-40B4-BE49-F238E27FC236}">
                  <a16:creationId xmlns:a16="http://schemas.microsoft.com/office/drawing/2014/main" xmlns="" id="{8FF20FD3-BE4C-41AA-8AC3-450D5E929A18}"/>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3648" name="Oval 111">
              <a:extLst>
                <a:ext uri="{FF2B5EF4-FFF2-40B4-BE49-F238E27FC236}">
                  <a16:creationId xmlns:a16="http://schemas.microsoft.com/office/drawing/2014/main" xmlns="" id="{AC652BF5-CFF5-48B9-8186-2522533BB9C0}"/>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23649" name="文本框 2">
            <a:extLst>
              <a:ext uri="{FF2B5EF4-FFF2-40B4-BE49-F238E27FC236}">
                <a16:creationId xmlns:a16="http://schemas.microsoft.com/office/drawing/2014/main" xmlns="" id="{2A54F2E1-EF3C-4EA7-90CF-D685E7E84AD9}"/>
              </a:ext>
            </a:extLst>
          </p:cNvPr>
          <p:cNvSpPr>
            <a:spLocks noChangeArrowheads="1"/>
          </p:cNvSpPr>
          <p:nvPr/>
        </p:nvSpPr>
        <p:spPr bwMode="auto">
          <a:xfrm>
            <a:off x="1352550" y="506413"/>
            <a:ext cx="4884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项目背景介绍</a:t>
            </a:r>
            <a:endPar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675" name="Freeform 5">
            <a:extLst>
              <a:ext uri="{FF2B5EF4-FFF2-40B4-BE49-F238E27FC236}">
                <a16:creationId xmlns:a16="http://schemas.microsoft.com/office/drawing/2014/main" xmlns="" id="{AB283C70-071E-4FB4-9D5D-FC134E8FAB5C}"/>
              </a:ext>
            </a:extLst>
          </p:cNvPr>
          <p:cNvSpPr>
            <a:spLocks noEditPoints="1" noChangeArrowheads="1"/>
          </p:cNvSpPr>
          <p:nvPr/>
        </p:nvSpPr>
        <p:spPr bwMode="auto">
          <a:xfrm>
            <a:off x="666750" y="1866900"/>
            <a:ext cx="5365750" cy="4457700"/>
          </a:xfrm>
          <a:custGeom>
            <a:avLst/>
            <a:gdLst>
              <a:gd name="T0" fmla="*/ 18734 w 18748"/>
              <a:gd name="T1" fmla="*/ 1766 h 15575"/>
              <a:gd name="T2" fmla="*/ 18394 w 18748"/>
              <a:gd name="T3" fmla="*/ 3890 h 15575"/>
              <a:gd name="T4" fmla="*/ 17814 w 18748"/>
              <a:gd name="T5" fmla="*/ 4370 h 15575"/>
              <a:gd name="T6" fmla="*/ 17206 w 18748"/>
              <a:gd name="T7" fmla="*/ 4718 h 15575"/>
              <a:gd name="T8" fmla="*/ 16662 w 18748"/>
              <a:gd name="T9" fmla="*/ 5390 h 15575"/>
              <a:gd name="T10" fmla="*/ 15678 w 18748"/>
              <a:gd name="T11" fmla="*/ 5854 h 15575"/>
              <a:gd name="T12" fmla="*/ 14574 w 18748"/>
              <a:gd name="T13" fmla="*/ 6290 h 15575"/>
              <a:gd name="T14" fmla="*/ 15174 w 18748"/>
              <a:gd name="T15" fmla="*/ 7078 h 15575"/>
              <a:gd name="T16" fmla="*/ 16174 w 18748"/>
              <a:gd name="T17" fmla="*/ 6998 h 15575"/>
              <a:gd name="T18" fmla="*/ 15310 w 18748"/>
              <a:gd name="T19" fmla="*/ 8014 h 15575"/>
              <a:gd name="T20" fmla="*/ 16378 w 18748"/>
              <a:gd name="T21" fmla="*/ 9162 h 15575"/>
              <a:gd name="T22" fmla="*/ 15994 w 18748"/>
              <a:gd name="T23" fmla="*/ 9990 h 15575"/>
              <a:gd name="T24" fmla="*/ 16590 w 18748"/>
              <a:gd name="T25" fmla="*/ 10198 h 15575"/>
              <a:gd name="T26" fmla="*/ 16058 w 18748"/>
              <a:gd name="T27" fmla="*/ 11594 h 15575"/>
              <a:gd name="T28" fmla="*/ 15510 w 18748"/>
              <a:gd name="T29" fmla="*/ 12558 h 15575"/>
              <a:gd name="T30" fmla="*/ 13986 w 18748"/>
              <a:gd name="T31" fmla="*/ 13730 h 15575"/>
              <a:gd name="T32" fmla="*/ 12402 w 18748"/>
              <a:gd name="T33" fmla="*/ 14362 h 15575"/>
              <a:gd name="T34" fmla="*/ 12146 w 18748"/>
              <a:gd name="T35" fmla="*/ 14438 h 15575"/>
              <a:gd name="T36" fmla="*/ 11710 w 18748"/>
              <a:gd name="T37" fmla="*/ 14102 h 15575"/>
              <a:gd name="T38" fmla="*/ 10926 w 18748"/>
              <a:gd name="T39" fmla="*/ 13642 h 15575"/>
              <a:gd name="T40" fmla="*/ 9974 w 18748"/>
              <a:gd name="T41" fmla="*/ 13722 h 15575"/>
              <a:gd name="T42" fmla="*/ 8994 w 18748"/>
              <a:gd name="T43" fmla="*/ 13786 h 15575"/>
              <a:gd name="T44" fmla="*/ 8754 w 18748"/>
              <a:gd name="T45" fmla="*/ 14146 h 15575"/>
              <a:gd name="T46" fmla="*/ 8086 w 18748"/>
              <a:gd name="T47" fmla="*/ 13910 h 15575"/>
              <a:gd name="T48" fmla="*/ 7474 w 18748"/>
              <a:gd name="T49" fmla="*/ 13122 h 15575"/>
              <a:gd name="T50" fmla="*/ 7746 w 18748"/>
              <a:gd name="T51" fmla="*/ 12306 h 15575"/>
              <a:gd name="T52" fmla="*/ 7306 w 18748"/>
              <a:gd name="T53" fmla="*/ 11426 h 15575"/>
              <a:gd name="T54" fmla="*/ 5331 w 18748"/>
              <a:gd name="T55" fmla="*/ 11630 h 15575"/>
              <a:gd name="T56" fmla="*/ 4338 w 18748"/>
              <a:gd name="T57" fmla="*/ 11274 h 15575"/>
              <a:gd name="T58" fmla="*/ 3170 w 18748"/>
              <a:gd name="T59" fmla="*/ 10838 h 15575"/>
              <a:gd name="T60" fmla="*/ 2274 w 18748"/>
              <a:gd name="T61" fmla="*/ 9894 h 15575"/>
              <a:gd name="T62" fmla="*/ 874 w 18748"/>
              <a:gd name="T63" fmla="*/ 8946 h 15575"/>
              <a:gd name="T64" fmla="*/ 910 w 18748"/>
              <a:gd name="T65" fmla="*/ 8202 h 15575"/>
              <a:gd name="T66" fmla="*/ 1182 w 18748"/>
              <a:gd name="T67" fmla="*/ 7478 h 15575"/>
              <a:gd name="T68" fmla="*/ 210 w 18748"/>
              <a:gd name="T69" fmla="*/ 6030 h 15575"/>
              <a:gd name="T70" fmla="*/ 62 w 18748"/>
              <a:gd name="T71" fmla="*/ 5134 h 15575"/>
              <a:gd name="T72" fmla="*/ 1874 w 18748"/>
              <a:gd name="T73" fmla="*/ 4474 h 15575"/>
              <a:gd name="T74" fmla="*/ 2670 w 18748"/>
              <a:gd name="T75" fmla="*/ 3186 h 15575"/>
              <a:gd name="T76" fmla="*/ 3754 w 18748"/>
              <a:gd name="T77" fmla="*/ 2438 h 15575"/>
              <a:gd name="T78" fmla="*/ 4546 w 18748"/>
              <a:gd name="T79" fmla="*/ 2218 h 15575"/>
              <a:gd name="T80" fmla="*/ 5402 w 18748"/>
              <a:gd name="T81" fmla="*/ 2078 h 15575"/>
              <a:gd name="T82" fmla="*/ 5962 w 18748"/>
              <a:gd name="T83" fmla="*/ 3614 h 15575"/>
              <a:gd name="T84" fmla="*/ 7414 w 18748"/>
              <a:gd name="T85" fmla="*/ 4598 h 15575"/>
              <a:gd name="T86" fmla="*/ 8194 w 18748"/>
              <a:gd name="T87" fmla="*/ 4966 h 15575"/>
              <a:gd name="T88" fmla="*/ 9706 w 18748"/>
              <a:gd name="T89" fmla="*/ 5350 h 15575"/>
              <a:gd name="T90" fmla="*/ 11726 w 18748"/>
              <a:gd name="T91" fmla="*/ 5086 h 15575"/>
              <a:gd name="T92" fmla="*/ 13090 w 18748"/>
              <a:gd name="T93" fmla="*/ 3662 h 15575"/>
              <a:gd name="T94" fmla="*/ 14094 w 18748"/>
              <a:gd name="T95" fmla="*/ 3002 h 15575"/>
              <a:gd name="T96" fmla="*/ 13546 w 18748"/>
              <a:gd name="T97" fmla="*/ 2622 h 15575"/>
              <a:gd name="T98" fmla="*/ 13406 w 18748"/>
              <a:gd name="T99" fmla="*/ 1838 h 15575"/>
              <a:gd name="T100" fmla="*/ 14318 w 18748"/>
              <a:gd name="T101" fmla="*/ 794 h 15575"/>
              <a:gd name="T102" fmla="*/ 15202 w 18748"/>
              <a:gd name="T103" fmla="*/ 82 h 15575"/>
              <a:gd name="T104" fmla="*/ 15582 w 18748"/>
              <a:gd name="T105" fmla="*/ 134 h 15575"/>
              <a:gd name="T106" fmla="*/ 16266 w 18748"/>
              <a:gd name="T107" fmla="*/ 918 h 15575"/>
              <a:gd name="T108" fmla="*/ 16490 w 18748"/>
              <a:gd name="T109" fmla="*/ 1342 h 15575"/>
              <a:gd name="T110" fmla="*/ 16158 w 18748"/>
              <a:gd name="T111" fmla="*/ 13186 h 15575"/>
              <a:gd name="T112" fmla="*/ 16694 w 18748"/>
              <a:gd name="T113" fmla="*/ 12078 h 15575"/>
              <a:gd name="T114" fmla="*/ 16586 w 18748"/>
              <a:gd name="T115" fmla="*/ 13222 h 15575"/>
              <a:gd name="T116" fmla="*/ 16350 w 18748"/>
              <a:gd name="T117" fmla="*/ 13458 h 15575"/>
              <a:gd name="T118" fmla="*/ 12538 w 18748"/>
              <a:gd name="T119" fmla="*/ 15282 h 15575"/>
              <a:gd name="T120" fmla="*/ 11774 w 18748"/>
              <a:gd name="T121" fmla="*/ 15414 h 1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48" h="15575">
                <a:moveTo>
                  <a:pt x="17618" y="1914"/>
                </a:moveTo>
                <a:cubicBezTo>
                  <a:pt x="17618" y="1915"/>
                  <a:pt x="17618" y="1917"/>
                  <a:pt x="17618" y="1918"/>
                </a:cubicBezTo>
                <a:cubicBezTo>
                  <a:pt x="17787" y="1967"/>
                  <a:pt x="17943" y="1787"/>
                  <a:pt x="18042" y="1690"/>
                </a:cubicBezTo>
                <a:cubicBezTo>
                  <a:pt x="18125" y="1544"/>
                  <a:pt x="18380" y="1302"/>
                  <a:pt x="18554" y="1302"/>
                </a:cubicBezTo>
                <a:cubicBezTo>
                  <a:pt x="18650" y="1335"/>
                  <a:pt x="18555" y="1576"/>
                  <a:pt x="18658" y="1658"/>
                </a:cubicBezTo>
                <a:cubicBezTo>
                  <a:pt x="18670" y="1663"/>
                  <a:pt x="18748" y="1757"/>
                  <a:pt x="18734" y="1766"/>
                </a:cubicBezTo>
                <a:cubicBezTo>
                  <a:pt x="18690" y="1883"/>
                  <a:pt x="18612" y="2646"/>
                  <a:pt x="18662" y="2678"/>
                </a:cubicBezTo>
                <a:cubicBezTo>
                  <a:pt x="18655" y="2757"/>
                  <a:pt x="18659" y="2805"/>
                  <a:pt x="18602" y="2862"/>
                </a:cubicBezTo>
                <a:cubicBezTo>
                  <a:pt x="18538" y="2958"/>
                  <a:pt x="18384" y="2886"/>
                  <a:pt x="18298" y="2886"/>
                </a:cubicBezTo>
                <a:cubicBezTo>
                  <a:pt x="18266" y="2938"/>
                  <a:pt x="18168" y="2974"/>
                  <a:pt x="18150" y="3030"/>
                </a:cubicBezTo>
                <a:cubicBezTo>
                  <a:pt x="18073" y="3262"/>
                  <a:pt x="18470" y="3640"/>
                  <a:pt x="18398" y="3890"/>
                </a:cubicBezTo>
                <a:cubicBezTo>
                  <a:pt x="18396" y="3890"/>
                  <a:pt x="18395" y="3890"/>
                  <a:pt x="18394" y="3890"/>
                </a:cubicBezTo>
                <a:cubicBezTo>
                  <a:pt x="18394" y="3918"/>
                  <a:pt x="18344" y="4123"/>
                  <a:pt x="18334" y="4162"/>
                </a:cubicBezTo>
                <a:cubicBezTo>
                  <a:pt x="18324" y="4199"/>
                  <a:pt x="18314" y="4225"/>
                  <a:pt x="18278" y="4234"/>
                </a:cubicBezTo>
                <a:cubicBezTo>
                  <a:pt x="18278" y="4249"/>
                  <a:pt x="18127" y="4200"/>
                  <a:pt x="18102" y="4198"/>
                </a:cubicBezTo>
                <a:cubicBezTo>
                  <a:pt x="18043" y="4128"/>
                  <a:pt x="18074" y="3975"/>
                  <a:pt x="18042" y="3978"/>
                </a:cubicBezTo>
                <a:cubicBezTo>
                  <a:pt x="17998" y="3983"/>
                  <a:pt x="17964" y="4050"/>
                  <a:pt x="17958" y="4050"/>
                </a:cubicBezTo>
                <a:cubicBezTo>
                  <a:pt x="17949" y="4119"/>
                  <a:pt x="17886" y="4334"/>
                  <a:pt x="17814" y="4370"/>
                </a:cubicBezTo>
                <a:cubicBezTo>
                  <a:pt x="17772" y="4422"/>
                  <a:pt x="17676" y="4430"/>
                  <a:pt x="17614" y="4430"/>
                </a:cubicBezTo>
                <a:cubicBezTo>
                  <a:pt x="17614" y="4431"/>
                  <a:pt x="17614" y="4433"/>
                  <a:pt x="17614" y="4434"/>
                </a:cubicBezTo>
                <a:cubicBezTo>
                  <a:pt x="17593" y="4445"/>
                  <a:pt x="17594" y="4443"/>
                  <a:pt x="17594" y="4474"/>
                </a:cubicBezTo>
                <a:cubicBezTo>
                  <a:pt x="17660" y="4514"/>
                  <a:pt x="17697" y="4587"/>
                  <a:pt x="17694" y="4638"/>
                </a:cubicBezTo>
                <a:cubicBezTo>
                  <a:pt x="17712" y="4729"/>
                  <a:pt x="17587" y="4808"/>
                  <a:pt x="17558" y="4790"/>
                </a:cubicBezTo>
                <a:cubicBezTo>
                  <a:pt x="17423" y="4790"/>
                  <a:pt x="17325" y="4718"/>
                  <a:pt x="17206" y="4718"/>
                </a:cubicBezTo>
                <a:cubicBezTo>
                  <a:pt x="17206" y="4719"/>
                  <a:pt x="17206" y="4721"/>
                  <a:pt x="17206" y="4722"/>
                </a:cubicBezTo>
                <a:cubicBezTo>
                  <a:pt x="17155" y="4736"/>
                  <a:pt x="17143" y="4906"/>
                  <a:pt x="17106" y="4906"/>
                </a:cubicBezTo>
                <a:cubicBezTo>
                  <a:pt x="17073" y="5035"/>
                  <a:pt x="16957" y="5115"/>
                  <a:pt x="16886" y="5222"/>
                </a:cubicBezTo>
                <a:cubicBezTo>
                  <a:pt x="16883" y="5222"/>
                  <a:pt x="16880" y="5222"/>
                  <a:pt x="16878" y="5222"/>
                </a:cubicBezTo>
                <a:cubicBezTo>
                  <a:pt x="16876" y="5225"/>
                  <a:pt x="16875" y="5227"/>
                  <a:pt x="16874" y="5230"/>
                </a:cubicBezTo>
                <a:cubicBezTo>
                  <a:pt x="16788" y="5258"/>
                  <a:pt x="16727" y="5335"/>
                  <a:pt x="16662" y="5390"/>
                </a:cubicBezTo>
                <a:cubicBezTo>
                  <a:pt x="16662" y="5457"/>
                  <a:pt x="16609" y="5541"/>
                  <a:pt x="16602" y="5618"/>
                </a:cubicBezTo>
                <a:cubicBezTo>
                  <a:pt x="16389" y="5795"/>
                  <a:pt x="16121" y="5703"/>
                  <a:pt x="15966" y="6058"/>
                </a:cubicBezTo>
                <a:cubicBezTo>
                  <a:pt x="15961" y="6135"/>
                  <a:pt x="15866" y="6285"/>
                  <a:pt x="15866" y="6286"/>
                </a:cubicBezTo>
                <a:cubicBezTo>
                  <a:pt x="15783" y="6289"/>
                  <a:pt x="15699" y="6296"/>
                  <a:pt x="15618" y="6298"/>
                </a:cubicBezTo>
                <a:cubicBezTo>
                  <a:pt x="15611" y="6222"/>
                  <a:pt x="15672" y="6086"/>
                  <a:pt x="15762" y="6086"/>
                </a:cubicBezTo>
                <a:cubicBezTo>
                  <a:pt x="15762" y="6049"/>
                  <a:pt x="15606" y="5854"/>
                  <a:pt x="15678" y="5854"/>
                </a:cubicBezTo>
                <a:cubicBezTo>
                  <a:pt x="15679" y="5845"/>
                  <a:pt x="15680" y="5835"/>
                  <a:pt x="15682" y="5826"/>
                </a:cubicBezTo>
                <a:cubicBezTo>
                  <a:pt x="15683" y="5826"/>
                  <a:pt x="15684" y="5826"/>
                  <a:pt x="15686" y="5826"/>
                </a:cubicBezTo>
                <a:cubicBezTo>
                  <a:pt x="15686" y="5698"/>
                  <a:pt x="15857" y="5655"/>
                  <a:pt x="15810" y="5478"/>
                </a:cubicBezTo>
                <a:cubicBezTo>
                  <a:pt x="15784" y="5375"/>
                  <a:pt x="15669" y="5339"/>
                  <a:pt x="15582" y="5374"/>
                </a:cubicBezTo>
                <a:cubicBezTo>
                  <a:pt x="15582" y="5378"/>
                  <a:pt x="14918" y="6182"/>
                  <a:pt x="14918" y="6182"/>
                </a:cubicBezTo>
                <a:cubicBezTo>
                  <a:pt x="14887" y="6228"/>
                  <a:pt x="14635" y="6274"/>
                  <a:pt x="14574" y="6290"/>
                </a:cubicBezTo>
                <a:cubicBezTo>
                  <a:pt x="14493" y="6359"/>
                  <a:pt x="14443" y="6533"/>
                  <a:pt x="14566" y="6594"/>
                </a:cubicBezTo>
                <a:cubicBezTo>
                  <a:pt x="14583" y="6665"/>
                  <a:pt x="14622" y="6697"/>
                  <a:pt x="14622" y="6770"/>
                </a:cubicBezTo>
                <a:cubicBezTo>
                  <a:pt x="14650" y="6785"/>
                  <a:pt x="14851" y="6680"/>
                  <a:pt x="14954" y="6722"/>
                </a:cubicBezTo>
                <a:cubicBezTo>
                  <a:pt x="14981" y="6787"/>
                  <a:pt x="15006" y="6852"/>
                  <a:pt x="15006" y="6926"/>
                </a:cubicBezTo>
                <a:cubicBezTo>
                  <a:pt x="15007" y="6926"/>
                  <a:pt x="15008" y="6926"/>
                  <a:pt x="15010" y="6926"/>
                </a:cubicBezTo>
                <a:cubicBezTo>
                  <a:pt x="15027" y="6962"/>
                  <a:pt x="15133" y="7072"/>
                  <a:pt x="15174" y="7078"/>
                </a:cubicBezTo>
                <a:cubicBezTo>
                  <a:pt x="15174" y="7079"/>
                  <a:pt x="15174" y="7081"/>
                  <a:pt x="15174" y="7082"/>
                </a:cubicBezTo>
                <a:cubicBezTo>
                  <a:pt x="15179" y="7082"/>
                  <a:pt x="15172" y="7079"/>
                  <a:pt x="15178" y="7078"/>
                </a:cubicBezTo>
                <a:cubicBezTo>
                  <a:pt x="15331" y="7078"/>
                  <a:pt x="15331" y="6718"/>
                  <a:pt x="15626" y="6718"/>
                </a:cubicBezTo>
                <a:cubicBezTo>
                  <a:pt x="15752" y="6682"/>
                  <a:pt x="15863" y="6816"/>
                  <a:pt x="16010" y="6774"/>
                </a:cubicBezTo>
                <a:cubicBezTo>
                  <a:pt x="16098" y="6749"/>
                  <a:pt x="16153" y="6778"/>
                  <a:pt x="16218" y="6810"/>
                </a:cubicBezTo>
                <a:cubicBezTo>
                  <a:pt x="16218" y="6833"/>
                  <a:pt x="16235" y="6998"/>
                  <a:pt x="16174" y="6998"/>
                </a:cubicBezTo>
                <a:cubicBezTo>
                  <a:pt x="16158" y="7021"/>
                  <a:pt x="15844" y="7157"/>
                  <a:pt x="15838" y="7154"/>
                </a:cubicBezTo>
                <a:cubicBezTo>
                  <a:pt x="15865" y="7200"/>
                  <a:pt x="15563" y="7507"/>
                  <a:pt x="15522" y="7478"/>
                </a:cubicBezTo>
                <a:cubicBezTo>
                  <a:pt x="15511" y="7512"/>
                  <a:pt x="15410" y="7659"/>
                  <a:pt x="15410" y="7662"/>
                </a:cubicBezTo>
                <a:cubicBezTo>
                  <a:pt x="15395" y="7673"/>
                  <a:pt x="15366" y="7716"/>
                  <a:pt x="15366" y="7730"/>
                </a:cubicBezTo>
                <a:cubicBezTo>
                  <a:pt x="15364" y="7730"/>
                  <a:pt x="15363" y="7730"/>
                  <a:pt x="15362" y="7730"/>
                </a:cubicBezTo>
                <a:cubicBezTo>
                  <a:pt x="15347" y="7768"/>
                  <a:pt x="15310" y="8008"/>
                  <a:pt x="15310" y="8014"/>
                </a:cubicBezTo>
                <a:cubicBezTo>
                  <a:pt x="15318" y="8021"/>
                  <a:pt x="15313" y="8023"/>
                  <a:pt x="15318" y="8030"/>
                </a:cubicBezTo>
                <a:cubicBezTo>
                  <a:pt x="15322" y="8033"/>
                  <a:pt x="15326" y="8035"/>
                  <a:pt x="15330" y="8038"/>
                </a:cubicBezTo>
                <a:cubicBezTo>
                  <a:pt x="15330" y="8059"/>
                  <a:pt x="15374" y="8071"/>
                  <a:pt x="15374" y="8082"/>
                </a:cubicBezTo>
                <a:cubicBezTo>
                  <a:pt x="15817" y="8142"/>
                  <a:pt x="15834" y="8814"/>
                  <a:pt x="15994" y="8894"/>
                </a:cubicBezTo>
                <a:cubicBezTo>
                  <a:pt x="15994" y="8903"/>
                  <a:pt x="15998" y="8904"/>
                  <a:pt x="16002" y="8914"/>
                </a:cubicBezTo>
                <a:cubicBezTo>
                  <a:pt x="16113" y="9011"/>
                  <a:pt x="16251" y="9067"/>
                  <a:pt x="16378" y="9162"/>
                </a:cubicBezTo>
                <a:cubicBezTo>
                  <a:pt x="16378" y="9165"/>
                  <a:pt x="16378" y="9167"/>
                  <a:pt x="16378" y="9170"/>
                </a:cubicBezTo>
                <a:cubicBezTo>
                  <a:pt x="16531" y="9247"/>
                  <a:pt x="16224" y="9255"/>
                  <a:pt x="16218" y="9306"/>
                </a:cubicBezTo>
                <a:cubicBezTo>
                  <a:pt x="16311" y="9360"/>
                  <a:pt x="16417" y="9412"/>
                  <a:pt x="16470" y="9566"/>
                </a:cubicBezTo>
                <a:cubicBezTo>
                  <a:pt x="16468" y="9566"/>
                  <a:pt x="16467" y="9566"/>
                  <a:pt x="16466" y="9566"/>
                </a:cubicBezTo>
                <a:cubicBezTo>
                  <a:pt x="16466" y="9740"/>
                  <a:pt x="16083" y="9894"/>
                  <a:pt x="15998" y="9990"/>
                </a:cubicBezTo>
                <a:cubicBezTo>
                  <a:pt x="15996" y="9990"/>
                  <a:pt x="15995" y="9990"/>
                  <a:pt x="15994" y="9990"/>
                </a:cubicBezTo>
                <a:cubicBezTo>
                  <a:pt x="15994" y="9994"/>
                  <a:pt x="15994" y="9998"/>
                  <a:pt x="15994" y="10002"/>
                </a:cubicBezTo>
                <a:cubicBezTo>
                  <a:pt x="16026" y="10014"/>
                  <a:pt x="16094" y="10010"/>
                  <a:pt x="16130" y="10010"/>
                </a:cubicBezTo>
                <a:cubicBezTo>
                  <a:pt x="16225" y="9831"/>
                  <a:pt x="16503" y="9967"/>
                  <a:pt x="16634" y="10018"/>
                </a:cubicBezTo>
                <a:cubicBezTo>
                  <a:pt x="16631" y="10026"/>
                  <a:pt x="16634" y="10021"/>
                  <a:pt x="16630" y="10026"/>
                </a:cubicBezTo>
                <a:cubicBezTo>
                  <a:pt x="16604" y="10122"/>
                  <a:pt x="16434" y="10171"/>
                  <a:pt x="16434" y="10250"/>
                </a:cubicBezTo>
                <a:cubicBezTo>
                  <a:pt x="16466" y="10250"/>
                  <a:pt x="16559" y="10146"/>
                  <a:pt x="16590" y="10198"/>
                </a:cubicBezTo>
                <a:cubicBezTo>
                  <a:pt x="16590" y="10230"/>
                  <a:pt x="16624" y="10311"/>
                  <a:pt x="16594" y="10342"/>
                </a:cubicBezTo>
                <a:cubicBezTo>
                  <a:pt x="16549" y="10395"/>
                  <a:pt x="16505" y="10351"/>
                  <a:pt x="16466" y="10386"/>
                </a:cubicBezTo>
                <a:cubicBezTo>
                  <a:pt x="16464" y="10386"/>
                  <a:pt x="16463" y="10386"/>
                  <a:pt x="16462" y="10386"/>
                </a:cubicBezTo>
                <a:cubicBezTo>
                  <a:pt x="16462" y="10592"/>
                  <a:pt x="16698" y="10878"/>
                  <a:pt x="16354" y="10878"/>
                </a:cubicBezTo>
                <a:cubicBezTo>
                  <a:pt x="16251" y="11056"/>
                  <a:pt x="16226" y="11080"/>
                  <a:pt x="16218" y="11318"/>
                </a:cubicBezTo>
                <a:cubicBezTo>
                  <a:pt x="16124" y="11380"/>
                  <a:pt x="16139" y="11524"/>
                  <a:pt x="16058" y="11594"/>
                </a:cubicBezTo>
                <a:cubicBezTo>
                  <a:pt x="16012" y="11593"/>
                  <a:pt x="15931" y="11589"/>
                  <a:pt x="15918" y="11618"/>
                </a:cubicBezTo>
                <a:cubicBezTo>
                  <a:pt x="15918" y="11672"/>
                  <a:pt x="16014" y="11708"/>
                  <a:pt x="16058" y="11718"/>
                </a:cubicBezTo>
                <a:cubicBezTo>
                  <a:pt x="16047" y="11805"/>
                  <a:pt x="15916" y="11767"/>
                  <a:pt x="15954" y="11886"/>
                </a:cubicBezTo>
                <a:cubicBezTo>
                  <a:pt x="15961" y="11987"/>
                  <a:pt x="15986" y="12046"/>
                  <a:pt x="15962" y="12142"/>
                </a:cubicBezTo>
                <a:cubicBezTo>
                  <a:pt x="15770" y="12156"/>
                  <a:pt x="15906" y="12316"/>
                  <a:pt x="15758" y="12390"/>
                </a:cubicBezTo>
                <a:cubicBezTo>
                  <a:pt x="15715" y="12517"/>
                  <a:pt x="15522" y="12514"/>
                  <a:pt x="15510" y="12558"/>
                </a:cubicBezTo>
                <a:cubicBezTo>
                  <a:pt x="15469" y="12602"/>
                  <a:pt x="15272" y="12990"/>
                  <a:pt x="15194" y="12990"/>
                </a:cubicBezTo>
                <a:cubicBezTo>
                  <a:pt x="15192" y="12993"/>
                  <a:pt x="15191" y="12995"/>
                  <a:pt x="15190" y="12998"/>
                </a:cubicBezTo>
                <a:cubicBezTo>
                  <a:pt x="15097" y="13029"/>
                  <a:pt x="14894" y="13064"/>
                  <a:pt x="14894" y="13174"/>
                </a:cubicBezTo>
                <a:cubicBezTo>
                  <a:pt x="14885" y="13203"/>
                  <a:pt x="14900" y="13219"/>
                  <a:pt x="14902" y="13250"/>
                </a:cubicBezTo>
                <a:cubicBezTo>
                  <a:pt x="14708" y="13360"/>
                  <a:pt x="14456" y="13618"/>
                  <a:pt x="14202" y="13538"/>
                </a:cubicBezTo>
                <a:cubicBezTo>
                  <a:pt x="14098" y="13505"/>
                  <a:pt x="14084" y="13730"/>
                  <a:pt x="13986" y="13730"/>
                </a:cubicBezTo>
                <a:cubicBezTo>
                  <a:pt x="13930" y="13781"/>
                  <a:pt x="13790" y="13635"/>
                  <a:pt x="13790" y="13590"/>
                </a:cubicBezTo>
                <a:cubicBezTo>
                  <a:pt x="13710" y="13537"/>
                  <a:pt x="13707" y="13632"/>
                  <a:pt x="13694" y="13658"/>
                </a:cubicBezTo>
                <a:cubicBezTo>
                  <a:pt x="13651" y="13828"/>
                  <a:pt x="13373" y="14006"/>
                  <a:pt x="13202" y="14006"/>
                </a:cubicBezTo>
                <a:cubicBezTo>
                  <a:pt x="13087" y="14041"/>
                  <a:pt x="12523" y="14099"/>
                  <a:pt x="12502" y="14206"/>
                </a:cubicBezTo>
                <a:cubicBezTo>
                  <a:pt x="12500" y="14206"/>
                  <a:pt x="12499" y="14206"/>
                  <a:pt x="12498" y="14206"/>
                </a:cubicBezTo>
                <a:cubicBezTo>
                  <a:pt x="12498" y="14255"/>
                  <a:pt x="12463" y="14362"/>
                  <a:pt x="12402" y="14362"/>
                </a:cubicBezTo>
                <a:cubicBezTo>
                  <a:pt x="12349" y="14425"/>
                  <a:pt x="12381" y="14400"/>
                  <a:pt x="12398" y="14466"/>
                </a:cubicBezTo>
                <a:cubicBezTo>
                  <a:pt x="12431" y="14465"/>
                  <a:pt x="12457" y="14469"/>
                  <a:pt x="12482" y="14474"/>
                </a:cubicBezTo>
                <a:cubicBezTo>
                  <a:pt x="12499" y="14504"/>
                  <a:pt x="12495" y="14587"/>
                  <a:pt x="12490" y="14622"/>
                </a:cubicBezTo>
                <a:cubicBezTo>
                  <a:pt x="12412" y="14665"/>
                  <a:pt x="12381" y="14661"/>
                  <a:pt x="12290" y="14658"/>
                </a:cubicBezTo>
                <a:cubicBezTo>
                  <a:pt x="12290" y="14657"/>
                  <a:pt x="12290" y="14655"/>
                  <a:pt x="12290" y="14654"/>
                </a:cubicBezTo>
                <a:cubicBezTo>
                  <a:pt x="12251" y="14646"/>
                  <a:pt x="12180" y="14480"/>
                  <a:pt x="12146" y="14438"/>
                </a:cubicBezTo>
                <a:cubicBezTo>
                  <a:pt x="12015" y="14373"/>
                  <a:pt x="12146" y="14240"/>
                  <a:pt x="12154" y="14166"/>
                </a:cubicBezTo>
                <a:cubicBezTo>
                  <a:pt x="12147" y="14163"/>
                  <a:pt x="12141" y="14162"/>
                  <a:pt x="12130" y="14162"/>
                </a:cubicBezTo>
                <a:cubicBezTo>
                  <a:pt x="12130" y="14163"/>
                  <a:pt x="12130" y="14165"/>
                  <a:pt x="12130" y="14166"/>
                </a:cubicBezTo>
                <a:cubicBezTo>
                  <a:pt x="12048" y="14188"/>
                  <a:pt x="11987" y="14231"/>
                  <a:pt x="11906" y="14238"/>
                </a:cubicBezTo>
                <a:cubicBezTo>
                  <a:pt x="11906" y="14237"/>
                  <a:pt x="11906" y="14235"/>
                  <a:pt x="11906" y="14234"/>
                </a:cubicBezTo>
                <a:cubicBezTo>
                  <a:pt x="11892" y="14230"/>
                  <a:pt x="11716" y="13968"/>
                  <a:pt x="11710" y="14102"/>
                </a:cubicBezTo>
                <a:cubicBezTo>
                  <a:pt x="11752" y="14123"/>
                  <a:pt x="11764" y="14162"/>
                  <a:pt x="11710" y="14170"/>
                </a:cubicBezTo>
                <a:cubicBezTo>
                  <a:pt x="11710" y="14195"/>
                  <a:pt x="11404" y="14160"/>
                  <a:pt x="11378" y="14158"/>
                </a:cubicBezTo>
                <a:cubicBezTo>
                  <a:pt x="11275" y="14158"/>
                  <a:pt x="10897" y="14054"/>
                  <a:pt x="10930" y="13890"/>
                </a:cubicBezTo>
                <a:cubicBezTo>
                  <a:pt x="10928" y="13890"/>
                  <a:pt x="10927" y="13890"/>
                  <a:pt x="10926" y="13890"/>
                </a:cubicBezTo>
                <a:cubicBezTo>
                  <a:pt x="10910" y="13840"/>
                  <a:pt x="10957" y="13724"/>
                  <a:pt x="10958" y="13670"/>
                </a:cubicBezTo>
                <a:cubicBezTo>
                  <a:pt x="10947" y="13661"/>
                  <a:pt x="10936" y="13651"/>
                  <a:pt x="10926" y="13642"/>
                </a:cubicBezTo>
                <a:cubicBezTo>
                  <a:pt x="10891" y="13639"/>
                  <a:pt x="10526" y="13571"/>
                  <a:pt x="10526" y="13570"/>
                </a:cubicBezTo>
                <a:cubicBezTo>
                  <a:pt x="10466" y="13555"/>
                  <a:pt x="10480" y="13485"/>
                  <a:pt x="10446" y="13474"/>
                </a:cubicBezTo>
                <a:cubicBezTo>
                  <a:pt x="10427" y="13458"/>
                  <a:pt x="10352" y="13479"/>
                  <a:pt x="10342" y="13486"/>
                </a:cubicBezTo>
                <a:cubicBezTo>
                  <a:pt x="10312" y="13531"/>
                  <a:pt x="10191" y="13682"/>
                  <a:pt x="10126" y="13682"/>
                </a:cubicBezTo>
                <a:cubicBezTo>
                  <a:pt x="10126" y="13683"/>
                  <a:pt x="10126" y="13685"/>
                  <a:pt x="10126" y="13686"/>
                </a:cubicBezTo>
                <a:cubicBezTo>
                  <a:pt x="10067" y="13690"/>
                  <a:pt x="10021" y="13681"/>
                  <a:pt x="9974" y="13722"/>
                </a:cubicBezTo>
                <a:cubicBezTo>
                  <a:pt x="9974" y="13828"/>
                  <a:pt x="9832" y="13786"/>
                  <a:pt x="9786" y="13786"/>
                </a:cubicBezTo>
                <a:cubicBezTo>
                  <a:pt x="9768" y="13765"/>
                  <a:pt x="9727" y="13741"/>
                  <a:pt x="9718" y="13722"/>
                </a:cubicBezTo>
                <a:cubicBezTo>
                  <a:pt x="9700" y="13722"/>
                  <a:pt x="9562" y="13762"/>
                  <a:pt x="9562" y="13766"/>
                </a:cubicBezTo>
                <a:cubicBezTo>
                  <a:pt x="9461" y="13796"/>
                  <a:pt x="9391" y="13702"/>
                  <a:pt x="9302" y="13702"/>
                </a:cubicBezTo>
                <a:cubicBezTo>
                  <a:pt x="9286" y="13722"/>
                  <a:pt x="9218" y="13797"/>
                  <a:pt x="9202" y="13798"/>
                </a:cubicBezTo>
                <a:cubicBezTo>
                  <a:pt x="9171" y="13824"/>
                  <a:pt x="9022" y="13762"/>
                  <a:pt x="8994" y="13786"/>
                </a:cubicBezTo>
                <a:cubicBezTo>
                  <a:pt x="8952" y="13795"/>
                  <a:pt x="8960" y="13840"/>
                  <a:pt x="8962" y="13890"/>
                </a:cubicBezTo>
                <a:cubicBezTo>
                  <a:pt x="9006" y="13929"/>
                  <a:pt x="9016" y="14071"/>
                  <a:pt x="9014" y="14122"/>
                </a:cubicBezTo>
                <a:cubicBezTo>
                  <a:pt x="9055" y="14122"/>
                  <a:pt x="9052" y="14326"/>
                  <a:pt x="9042" y="14354"/>
                </a:cubicBezTo>
                <a:cubicBezTo>
                  <a:pt x="9028" y="14420"/>
                  <a:pt x="8974" y="14399"/>
                  <a:pt x="8922" y="14390"/>
                </a:cubicBezTo>
                <a:cubicBezTo>
                  <a:pt x="8922" y="14389"/>
                  <a:pt x="8922" y="14387"/>
                  <a:pt x="8922" y="14386"/>
                </a:cubicBezTo>
                <a:cubicBezTo>
                  <a:pt x="8813" y="14364"/>
                  <a:pt x="8754" y="14249"/>
                  <a:pt x="8754" y="14146"/>
                </a:cubicBezTo>
                <a:cubicBezTo>
                  <a:pt x="8754" y="14074"/>
                  <a:pt x="8746" y="14112"/>
                  <a:pt x="8710" y="14058"/>
                </a:cubicBezTo>
                <a:cubicBezTo>
                  <a:pt x="8598" y="14058"/>
                  <a:pt x="8601" y="14170"/>
                  <a:pt x="8530" y="14170"/>
                </a:cubicBezTo>
                <a:cubicBezTo>
                  <a:pt x="8530" y="14171"/>
                  <a:pt x="8530" y="14173"/>
                  <a:pt x="8530" y="14174"/>
                </a:cubicBezTo>
                <a:cubicBezTo>
                  <a:pt x="8477" y="14170"/>
                  <a:pt x="8469" y="14150"/>
                  <a:pt x="8422" y="14146"/>
                </a:cubicBezTo>
                <a:cubicBezTo>
                  <a:pt x="8404" y="14064"/>
                  <a:pt x="8214" y="13915"/>
                  <a:pt x="8214" y="13910"/>
                </a:cubicBezTo>
                <a:cubicBezTo>
                  <a:pt x="8183" y="13899"/>
                  <a:pt x="8106" y="13928"/>
                  <a:pt x="8086" y="13910"/>
                </a:cubicBezTo>
                <a:cubicBezTo>
                  <a:pt x="8062" y="13904"/>
                  <a:pt x="8029" y="13859"/>
                  <a:pt x="8022" y="13838"/>
                </a:cubicBezTo>
                <a:cubicBezTo>
                  <a:pt x="8020" y="13838"/>
                  <a:pt x="8019" y="13838"/>
                  <a:pt x="8018" y="13838"/>
                </a:cubicBezTo>
                <a:cubicBezTo>
                  <a:pt x="8001" y="13738"/>
                  <a:pt x="8039" y="13565"/>
                  <a:pt x="8006" y="13482"/>
                </a:cubicBezTo>
                <a:cubicBezTo>
                  <a:pt x="7955" y="13465"/>
                  <a:pt x="7922" y="13465"/>
                  <a:pt x="7886" y="13422"/>
                </a:cubicBezTo>
                <a:cubicBezTo>
                  <a:pt x="7821" y="13379"/>
                  <a:pt x="7798" y="13144"/>
                  <a:pt x="7730" y="13058"/>
                </a:cubicBezTo>
                <a:cubicBezTo>
                  <a:pt x="7618" y="12983"/>
                  <a:pt x="7562" y="13122"/>
                  <a:pt x="7474" y="13122"/>
                </a:cubicBezTo>
                <a:cubicBezTo>
                  <a:pt x="7474" y="13123"/>
                  <a:pt x="7474" y="13125"/>
                  <a:pt x="7474" y="13126"/>
                </a:cubicBezTo>
                <a:cubicBezTo>
                  <a:pt x="7350" y="13093"/>
                  <a:pt x="7401" y="13026"/>
                  <a:pt x="7378" y="12910"/>
                </a:cubicBezTo>
                <a:cubicBezTo>
                  <a:pt x="7339" y="12773"/>
                  <a:pt x="7407" y="12683"/>
                  <a:pt x="7438" y="12562"/>
                </a:cubicBezTo>
                <a:cubicBezTo>
                  <a:pt x="7440" y="12561"/>
                  <a:pt x="7443" y="12559"/>
                  <a:pt x="7446" y="12558"/>
                </a:cubicBezTo>
                <a:cubicBezTo>
                  <a:pt x="7446" y="12483"/>
                  <a:pt x="7660" y="12388"/>
                  <a:pt x="7714" y="12330"/>
                </a:cubicBezTo>
                <a:cubicBezTo>
                  <a:pt x="7732" y="12325"/>
                  <a:pt x="7734" y="12321"/>
                  <a:pt x="7746" y="12306"/>
                </a:cubicBezTo>
                <a:cubicBezTo>
                  <a:pt x="7776" y="12291"/>
                  <a:pt x="7912" y="11690"/>
                  <a:pt x="7838" y="11606"/>
                </a:cubicBezTo>
                <a:cubicBezTo>
                  <a:pt x="7838" y="11564"/>
                  <a:pt x="7686" y="11509"/>
                  <a:pt x="7686" y="11466"/>
                </a:cubicBezTo>
                <a:cubicBezTo>
                  <a:pt x="7673" y="11457"/>
                  <a:pt x="7660" y="11418"/>
                  <a:pt x="7658" y="11418"/>
                </a:cubicBezTo>
                <a:cubicBezTo>
                  <a:pt x="7658" y="11298"/>
                  <a:pt x="7614" y="11255"/>
                  <a:pt x="7546" y="11170"/>
                </a:cubicBezTo>
                <a:cubicBezTo>
                  <a:pt x="7502" y="11159"/>
                  <a:pt x="7450" y="11139"/>
                  <a:pt x="7418" y="11178"/>
                </a:cubicBezTo>
                <a:cubicBezTo>
                  <a:pt x="7343" y="11215"/>
                  <a:pt x="7420" y="11410"/>
                  <a:pt x="7306" y="11426"/>
                </a:cubicBezTo>
                <a:cubicBezTo>
                  <a:pt x="7230" y="11450"/>
                  <a:pt x="7145" y="11308"/>
                  <a:pt x="7074" y="11258"/>
                </a:cubicBezTo>
                <a:cubicBezTo>
                  <a:pt x="7005" y="11258"/>
                  <a:pt x="6867" y="11152"/>
                  <a:pt x="6790" y="11130"/>
                </a:cubicBezTo>
                <a:cubicBezTo>
                  <a:pt x="6790" y="11131"/>
                  <a:pt x="6790" y="11133"/>
                  <a:pt x="6790" y="11134"/>
                </a:cubicBezTo>
                <a:cubicBezTo>
                  <a:pt x="6721" y="11147"/>
                  <a:pt x="6621" y="11246"/>
                  <a:pt x="6574" y="11302"/>
                </a:cubicBezTo>
                <a:cubicBezTo>
                  <a:pt x="6374" y="11323"/>
                  <a:pt x="6199" y="11568"/>
                  <a:pt x="6014" y="11630"/>
                </a:cubicBezTo>
                <a:cubicBezTo>
                  <a:pt x="5938" y="11670"/>
                  <a:pt x="5429" y="11773"/>
                  <a:pt x="5331" y="11630"/>
                </a:cubicBezTo>
                <a:cubicBezTo>
                  <a:pt x="5290" y="11590"/>
                  <a:pt x="5338" y="11441"/>
                  <a:pt x="5342" y="11386"/>
                </a:cubicBezTo>
                <a:cubicBezTo>
                  <a:pt x="5274" y="11341"/>
                  <a:pt x="5233" y="11321"/>
                  <a:pt x="5234" y="11226"/>
                </a:cubicBezTo>
                <a:cubicBezTo>
                  <a:pt x="5208" y="11212"/>
                  <a:pt x="5050" y="11179"/>
                  <a:pt x="5050" y="11178"/>
                </a:cubicBezTo>
                <a:cubicBezTo>
                  <a:pt x="4915" y="11144"/>
                  <a:pt x="4824" y="10946"/>
                  <a:pt x="4650" y="10946"/>
                </a:cubicBezTo>
                <a:cubicBezTo>
                  <a:pt x="4650" y="10945"/>
                  <a:pt x="4382" y="11034"/>
                  <a:pt x="4350" y="11090"/>
                </a:cubicBezTo>
                <a:cubicBezTo>
                  <a:pt x="4350" y="11142"/>
                  <a:pt x="4367" y="11229"/>
                  <a:pt x="4338" y="11274"/>
                </a:cubicBezTo>
                <a:cubicBezTo>
                  <a:pt x="4251" y="11317"/>
                  <a:pt x="4250" y="11319"/>
                  <a:pt x="4150" y="11286"/>
                </a:cubicBezTo>
                <a:cubicBezTo>
                  <a:pt x="4089" y="11166"/>
                  <a:pt x="4151" y="11079"/>
                  <a:pt x="4154" y="10962"/>
                </a:cubicBezTo>
                <a:cubicBezTo>
                  <a:pt x="4093" y="10921"/>
                  <a:pt x="3964" y="10920"/>
                  <a:pt x="3898" y="10946"/>
                </a:cubicBezTo>
                <a:cubicBezTo>
                  <a:pt x="3830" y="10960"/>
                  <a:pt x="3768" y="11048"/>
                  <a:pt x="3690" y="11026"/>
                </a:cubicBezTo>
                <a:cubicBezTo>
                  <a:pt x="3604" y="11000"/>
                  <a:pt x="3558" y="10926"/>
                  <a:pt x="3502" y="10858"/>
                </a:cubicBezTo>
                <a:cubicBezTo>
                  <a:pt x="3384" y="10834"/>
                  <a:pt x="3288" y="10840"/>
                  <a:pt x="3170" y="10838"/>
                </a:cubicBezTo>
                <a:cubicBezTo>
                  <a:pt x="3078" y="10755"/>
                  <a:pt x="2997" y="10619"/>
                  <a:pt x="2922" y="10518"/>
                </a:cubicBezTo>
                <a:cubicBezTo>
                  <a:pt x="2857" y="10476"/>
                  <a:pt x="2778" y="10519"/>
                  <a:pt x="2714" y="10434"/>
                </a:cubicBezTo>
                <a:cubicBezTo>
                  <a:pt x="2704" y="10426"/>
                  <a:pt x="2695" y="10418"/>
                  <a:pt x="2686" y="10410"/>
                </a:cubicBezTo>
                <a:cubicBezTo>
                  <a:pt x="2639" y="10348"/>
                  <a:pt x="2595" y="10198"/>
                  <a:pt x="2590" y="10098"/>
                </a:cubicBezTo>
                <a:cubicBezTo>
                  <a:pt x="2540" y="10065"/>
                  <a:pt x="2398" y="10098"/>
                  <a:pt x="2374" y="10050"/>
                </a:cubicBezTo>
                <a:cubicBezTo>
                  <a:pt x="2343" y="10050"/>
                  <a:pt x="2274" y="9915"/>
                  <a:pt x="2274" y="9894"/>
                </a:cubicBezTo>
                <a:cubicBezTo>
                  <a:pt x="2212" y="9848"/>
                  <a:pt x="2103" y="9817"/>
                  <a:pt x="2058" y="9762"/>
                </a:cubicBezTo>
                <a:cubicBezTo>
                  <a:pt x="2055" y="9761"/>
                  <a:pt x="2052" y="9759"/>
                  <a:pt x="2050" y="9758"/>
                </a:cubicBezTo>
                <a:cubicBezTo>
                  <a:pt x="2050" y="9710"/>
                  <a:pt x="1884" y="9515"/>
                  <a:pt x="1882" y="9514"/>
                </a:cubicBezTo>
                <a:cubicBezTo>
                  <a:pt x="1713" y="9542"/>
                  <a:pt x="1515" y="9634"/>
                  <a:pt x="1386" y="9466"/>
                </a:cubicBezTo>
                <a:cubicBezTo>
                  <a:pt x="1347" y="9424"/>
                  <a:pt x="1338" y="9330"/>
                  <a:pt x="1338" y="9254"/>
                </a:cubicBezTo>
                <a:cubicBezTo>
                  <a:pt x="1166" y="9116"/>
                  <a:pt x="1111" y="8946"/>
                  <a:pt x="874" y="8946"/>
                </a:cubicBezTo>
                <a:cubicBezTo>
                  <a:pt x="825" y="8932"/>
                  <a:pt x="837" y="8929"/>
                  <a:pt x="810" y="8906"/>
                </a:cubicBezTo>
                <a:cubicBezTo>
                  <a:pt x="817" y="8823"/>
                  <a:pt x="802" y="8778"/>
                  <a:pt x="862" y="8726"/>
                </a:cubicBezTo>
                <a:cubicBezTo>
                  <a:pt x="862" y="8723"/>
                  <a:pt x="862" y="8721"/>
                  <a:pt x="862" y="8718"/>
                </a:cubicBezTo>
                <a:cubicBezTo>
                  <a:pt x="950" y="8659"/>
                  <a:pt x="894" y="8404"/>
                  <a:pt x="894" y="8322"/>
                </a:cubicBezTo>
                <a:cubicBezTo>
                  <a:pt x="892" y="8322"/>
                  <a:pt x="891" y="8322"/>
                  <a:pt x="890" y="8322"/>
                </a:cubicBezTo>
                <a:cubicBezTo>
                  <a:pt x="890" y="8214"/>
                  <a:pt x="878" y="8264"/>
                  <a:pt x="910" y="8202"/>
                </a:cubicBezTo>
                <a:cubicBezTo>
                  <a:pt x="1002" y="8202"/>
                  <a:pt x="1062" y="8272"/>
                  <a:pt x="1142" y="8274"/>
                </a:cubicBezTo>
                <a:cubicBezTo>
                  <a:pt x="1151" y="8240"/>
                  <a:pt x="1162" y="8261"/>
                  <a:pt x="1162" y="8218"/>
                </a:cubicBezTo>
                <a:cubicBezTo>
                  <a:pt x="1163" y="8218"/>
                  <a:pt x="1164" y="8218"/>
                  <a:pt x="1166" y="8218"/>
                </a:cubicBezTo>
                <a:cubicBezTo>
                  <a:pt x="1166" y="8056"/>
                  <a:pt x="1116" y="7919"/>
                  <a:pt x="1090" y="7762"/>
                </a:cubicBezTo>
                <a:cubicBezTo>
                  <a:pt x="1088" y="7762"/>
                  <a:pt x="1087" y="7762"/>
                  <a:pt x="1086" y="7762"/>
                </a:cubicBezTo>
                <a:cubicBezTo>
                  <a:pt x="1046" y="7640"/>
                  <a:pt x="1182" y="7574"/>
                  <a:pt x="1182" y="7478"/>
                </a:cubicBezTo>
                <a:cubicBezTo>
                  <a:pt x="1172" y="7419"/>
                  <a:pt x="1161" y="7417"/>
                  <a:pt x="1138" y="7398"/>
                </a:cubicBezTo>
                <a:cubicBezTo>
                  <a:pt x="989" y="7368"/>
                  <a:pt x="969" y="7185"/>
                  <a:pt x="1002" y="7070"/>
                </a:cubicBezTo>
                <a:cubicBezTo>
                  <a:pt x="1039" y="6937"/>
                  <a:pt x="620" y="6604"/>
                  <a:pt x="542" y="6674"/>
                </a:cubicBezTo>
                <a:cubicBezTo>
                  <a:pt x="511" y="6672"/>
                  <a:pt x="470" y="6618"/>
                  <a:pt x="474" y="6614"/>
                </a:cubicBezTo>
                <a:cubicBezTo>
                  <a:pt x="474" y="6539"/>
                  <a:pt x="545" y="6334"/>
                  <a:pt x="506" y="6270"/>
                </a:cubicBezTo>
                <a:cubicBezTo>
                  <a:pt x="445" y="6240"/>
                  <a:pt x="253" y="6082"/>
                  <a:pt x="210" y="6030"/>
                </a:cubicBezTo>
                <a:cubicBezTo>
                  <a:pt x="206" y="6027"/>
                  <a:pt x="202" y="6025"/>
                  <a:pt x="198" y="6022"/>
                </a:cubicBezTo>
                <a:cubicBezTo>
                  <a:pt x="122" y="5909"/>
                  <a:pt x="217" y="5802"/>
                  <a:pt x="330" y="5774"/>
                </a:cubicBezTo>
                <a:cubicBezTo>
                  <a:pt x="391" y="5650"/>
                  <a:pt x="362" y="5521"/>
                  <a:pt x="362" y="5390"/>
                </a:cubicBezTo>
                <a:cubicBezTo>
                  <a:pt x="360" y="5390"/>
                  <a:pt x="359" y="5390"/>
                  <a:pt x="358" y="5390"/>
                </a:cubicBezTo>
                <a:cubicBezTo>
                  <a:pt x="358" y="5246"/>
                  <a:pt x="201" y="5340"/>
                  <a:pt x="122" y="5342"/>
                </a:cubicBezTo>
                <a:cubicBezTo>
                  <a:pt x="64" y="5300"/>
                  <a:pt x="0" y="5270"/>
                  <a:pt x="62" y="5134"/>
                </a:cubicBezTo>
                <a:cubicBezTo>
                  <a:pt x="186" y="5107"/>
                  <a:pt x="153" y="4950"/>
                  <a:pt x="94" y="4950"/>
                </a:cubicBezTo>
                <a:cubicBezTo>
                  <a:pt x="77" y="4916"/>
                  <a:pt x="227" y="4832"/>
                  <a:pt x="246" y="4750"/>
                </a:cubicBezTo>
                <a:cubicBezTo>
                  <a:pt x="357" y="4750"/>
                  <a:pt x="701" y="4452"/>
                  <a:pt x="902" y="4518"/>
                </a:cubicBezTo>
                <a:cubicBezTo>
                  <a:pt x="1041" y="4541"/>
                  <a:pt x="931" y="4709"/>
                  <a:pt x="1118" y="4718"/>
                </a:cubicBezTo>
                <a:cubicBezTo>
                  <a:pt x="1388" y="4493"/>
                  <a:pt x="1528" y="4478"/>
                  <a:pt x="1874" y="4478"/>
                </a:cubicBezTo>
                <a:cubicBezTo>
                  <a:pt x="1874" y="4477"/>
                  <a:pt x="1874" y="4475"/>
                  <a:pt x="1874" y="4474"/>
                </a:cubicBezTo>
                <a:cubicBezTo>
                  <a:pt x="1902" y="4464"/>
                  <a:pt x="2242" y="4429"/>
                  <a:pt x="2242" y="4410"/>
                </a:cubicBezTo>
                <a:cubicBezTo>
                  <a:pt x="2353" y="4352"/>
                  <a:pt x="2361" y="4299"/>
                  <a:pt x="2350" y="4234"/>
                </a:cubicBezTo>
                <a:cubicBezTo>
                  <a:pt x="2361" y="4225"/>
                  <a:pt x="2671" y="3846"/>
                  <a:pt x="2674" y="3838"/>
                </a:cubicBezTo>
                <a:cubicBezTo>
                  <a:pt x="2710" y="3675"/>
                  <a:pt x="2718" y="3508"/>
                  <a:pt x="2686" y="3342"/>
                </a:cubicBezTo>
                <a:cubicBezTo>
                  <a:pt x="2687" y="3342"/>
                  <a:pt x="2688" y="3342"/>
                  <a:pt x="2690" y="3342"/>
                </a:cubicBezTo>
                <a:cubicBezTo>
                  <a:pt x="2706" y="3290"/>
                  <a:pt x="2714" y="3219"/>
                  <a:pt x="2670" y="3186"/>
                </a:cubicBezTo>
                <a:cubicBezTo>
                  <a:pt x="2633" y="3134"/>
                  <a:pt x="2658" y="3094"/>
                  <a:pt x="2722" y="3094"/>
                </a:cubicBezTo>
                <a:cubicBezTo>
                  <a:pt x="2974" y="3017"/>
                  <a:pt x="3174" y="3166"/>
                  <a:pt x="3410" y="3166"/>
                </a:cubicBezTo>
                <a:cubicBezTo>
                  <a:pt x="3411" y="3162"/>
                  <a:pt x="3412" y="3158"/>
                  <a:pt x="3414" y="3154"/>
                </a:cubicBezTo>
                <a:cubicBezTo>
                  <a:pt x="3476" y="3081"/>
                  <a:pt x="3345" y="2870"/>
                  <a:pt x="3586" y="2750"/>
                </a:cubicBezTo>
                <a:cubicBezTo>
                  <a:pt x="3621" y="2694"/>
                  <a:pt x="3741" y="2471"/>
                  <a:pt x="3750" y="2438"/>
                </a:cubicBezTo>
                <a:cubicBezTo>
                  <a:pt x="3751" y="2438"/>
                  <a:pt x="3752" y="2438"/>
                  <a:pt x="3754" y="2438"/>
                </a:cubicBezTo>
                <a:cubicBezTo>
                  <a:pt x="3783" y="2394"/>
                  <a:pt x="3838" y="2410"/>
                  <a:pt x="3882" y="2414"/>
                </a:cubicBezTo>
                <a:cubicBezTo>
                  <a:pt x="3882" y="2524"/>
                  <a:pt x="4395" y="2601"/>
                  <a:pt x="4418" y="2598"/>
                </a:cubicBezTo>
                <a:cubicBezTo>
                  <a:pt x="4418" y="2597"/>
                  <a:pt x="4418" y="2595"/>
                  <a:pt x="4418" y="2594"/>
                </a:cubicBezTo>
                <a:cubicBezTo>
                  <a:pt x="4495" y="2589"/>
                  <a:pt x="4512" y="2572"/>
                  <a:pt x="4534" y="2502"/>
                </a:cubicBezTo>
                <a:cubicBezTo>
                  <a:pt x="4535" y="2502"/>
                  <a:pt x="4527" y="2252"/>
                  <a:pt x="4542" y="2218"/>
                </a:cubicBezTo>
                <a:cubicBezTo>
                  <a:pt x="4543" y="2218"/>
                  <a:pt x="4544" y="2218"/>
                  <a:pt x="4546" y="2218"/>
                </a:cubicBezTo>
                <a:cubicBezTo>
                  <a:pt x="4589" y="2046"/>
                  <a:pt x="4839" y="2063"/>
                  <a:pt x="4974" y="2018"/>
                </a:cubicBezTo>
                <a:cubicBezTo>
                  <a:pt x="4974" y="2017"/>
                  <a:pt x="4974" y="2015"/>
                  <a:pt x="4974" y="2014"/>
                </a:cubicBezTo>
                <a:cubicBezTo>
                  <a:pt x="5049" y="1951"/>
                  <a:pt x="5019" y="1822"/>
                  <a:pt x="5178" y="1822"/>
                </a:cubicBezTo>
                <a:cubicBezTo>
                  <a:pt x="5252" y="1798"/>
                  <a:pt x="5366" y="1846"/>
                  <a:pt x="5366" y="1934"/>
                </a:cubicBezTo>
                <a:cubicBezTo>
                  <a:pt x="5367" y="1934"/>
                  <a:pt x="5368" y="1934"/>
                  <a:pt x="5370" y="1934"/>
                </a:cubicBezTo>
                <a:cubicBezTo>
                  <a:pt x="5371" y="1983"/>
                  <a:pt x="5402" y="2050"/>
                  <a:pt x="5402" y="2078"/>
                </a:cubicBezTo>
                <a:cubicBezTo>
                  <a:pt x="5380" y="2141"/>
                  <a:pt x="5684" y="2379"/>
                  <a:pt x="5738" y="2370"/>
                </a:cubicBezTo>
                <a:cubicBezTo>
                  <a:pt x="5784" y="2383"/>
                  <a:pt x="5919" y="2460"/>
                  <a:pt x="5930" y="2494"/>
                </a:cubicBezTo>
                <a:cubicBezTo>
                  <a:pt x="5930" y="2585"/>
                  <a:pt x="5943" y="2772"/>
                  <a:pt x="6010" y="2822"/>
                </a:cubicBezTo>
                <a:cubicBezTo>
                  <a:pt x="6034" y="2944"/>
                  <a:pt x="6133" y="3137"/>
                  <a:pt x="5994" y="3242"/>
                </a:cubicBezTo>
                <a:cubicBezTo>
                  <a:pt x="5994" y="3245"/>
                  <a:pt x="5994" y="3247"/>
                  <a:pt x="5994" y="3250"/>
                </a:cubicBezTo>
                <a:cubicBezTo>
                  <a:pt x="5868" y="3381"/>
                  <a:pt x="5841" y="3480"/>
                  <a:pt x="5962" y="3614"/>
                </a:cubicBezTo>
                <a:cubicBezTo>
                  <a:pt x="6036" y="3668"/>
                  <a:pt x="6177" y="3684"/>
                  <a:pt x="6274" y="3706"/>
                </a:cubicBezTo>
                <a:cubicBezTo>
                  <a:pt x="6333" y="3702"/>
                  <a:pt x="7312" y="4055"/>
                  <a:pt x="7274" y="4298"/>
                </a:cubicBezTo>
                <a:cubicBezTo>
                  <a:pt x="7275" y="4298"/>
                  <a:pt x="7276" y="4298"/>
                  <a:pt x="7278" y="4298"/>
                </a:cubicBezTo>
                <a:cubicBezTo>
                  <a:pt x="7282" y="4387"/>
                  <a:pt x="7316" y="4537"/>
                  <a:pt x="7406" y="4582"/>
                </a:cubicBezTo>
                <a:cubicBezTo>
                  <a:pt x="7407" y="4587"/>
                  <a:pt x="7408" y="4593"/>
                  <a:pt x="7410" y="4598"/>
                </a:cubicBezTo>
                <a:cubicBezTo>
                  <a:pt x="7411" y="4598"/>
                  <a:pt x="7412" y="4598"/>
                  <a:pt x="7414" y="4598"/>
                </a:cubicBezTo>
                <a:cubicBezTo>
                  <a:pt x="7414" y="4602"/>
                  <a:pt x="7408" y="4770"/>
                  <a:pt x="7434" y="4770"/>
                </a:cubicBezTo>
                <a:cubicBezTo>
                  <a:pt x="7434" y="4773"/>
                  <a:pt x="7434" y="4775"/>
                  <a:pt x="7434" y="4778"/>
                </a:cubicBezTo>
                <a:cubicBezTo>
                  <a:pt x="7443" y="4786"/>
                  <a:pt x="7452" y="4794"/>
                  <a:pt x="7462" y="4802"/>
                </a:cubicBezTo>
                <a:cubicBezTo>
                  <a:pt x="7464" y="4806"/>
                  <a:pt x="7467" y="4810"/>
                  <a:pt x="7470" y="4814"/>
                </a:cubicBezTo>
                <a:cubicBezTo>
                  <a:pt x="7578" y="4814"/>
                  <a:pt x="7699" y="4862"/>
                  <a:pt x="7826" y="4862"/>
                </a:cubicBezTo>
                <a:cubicBezTo>
                  <a:pt x="7922" y="4891"/>
                  <a:pt x="8113" y="4966"/>
                  <a:pt x="8194" y="4966"/>
                </a:cubicBezTo>
                <a:cubicBezTo>
                  <a:pt x="8195" y="4969"/>
                  <a:pt x="8196" y="4971"/>
                  <a:pt x="8198" y="4974"/>
                </a:cubicBezTo>
                <a:cubicBezTo>
                  <a:pt x="8432" y="4974"/>
                  <a:pt x="8655" y="4962"/>
                  <a:pt x="8886" y="4962"/>
                </a:cubicBezTo>
                <a:cubicBezTo>
                  <a:pt x="8886" y="4963"/>
                  <a:pt x="8886" y="4965"/>
                  <a:pt x="8886" y="4966"/>
                </a:cubicBezTo>
                <a:cubicBezTo>
                  <a:pt x="9123" y="4996"/>
                  <a:pt x="9247" y="5236"/>
                  <a:pt x="9422" y="5262"/>
                </a:cubicBezTo>
                <a:cubicBezTo>
                  <a:pt x="9501" y="5172"/>
                  <a:pt x="9671" y="5297"/>
                  <a:pt x="9706" y="5346"/>
                </a:cubicBezTo>
                <a:cubicBezTo>
                  <a:pt x="9706" y="5347"/>
                  <a:pt x="9706" y="5349"/>
                  <a:pt x="9706" y="5350"/>
                </a:cubicBezTo>
                <a:cubicBezTo>
                  <a:pt x="9877" y="5350"/>
                  <a:pt x="9918" y="5443"/>
                  <a:pt x="10018" y="5518"/>
                </a:cubicBezTo>
                <a:cubicBezTo>
                  <a:pt x="10039" y="5546"/>
                  <a:pt x="10062" y="5550"/>
                  <a:pt x="10098" y="5550"/>
                </a:cubicBezTo>
                <a:cubicBezTo>
                  <a:pt x="10148" y="5398"/>
                  <a:pt x="11150" y="5185"/>
                  <a:pt x="11150" y="5038"/>
                </a:cubicBezTo>
                <a:cubicBezTo>
                  <a:pt x="11152" y="5038"/>
                  <a:pt x="11155" y="5038"/>
                  <a:pt x="11158" y="5038"/>
                </a:cubicBezTo>
                <a:cubicBezTo>
                  <a:pt x="11158" y="5037"/>
                  <a:pt x="11158" y="5035"/>
                  <a:pt x="11158" y="5034"/>
                </a:cubicBezTo>
                <a:cubicBezTo>
                  <a:pt x="11318" y="4988"/>
                  <a:pt x="11532" y="5124"/>
                  <a:pt x="11726" y="5086"/>
                </a:cubicBezTo>
                <a:cubicBezTo>
                  <a:pt x="11754" y="5001"/>
                  <a:pt x="11935" y="4830"/>
                  <a:pt x="12002" y="4770"/>
                </a:cubicBezTo>
                <a:cubicBezTo>
                  <a:pt x="12079" y="4700"/>
                  <a:pt x="12387" y="4472"/>
                  <a:pt x="12350" y="4430"/>
                </a:cubicBezTo>
                <a:cubicBezTo>
                  <a:pt x="12320" y="4322"/>
                  <a:pt x="12136" y="3848"/>
                  <a:pt x="12422" y="3850"/>
                </a:cubicBezTo>
                <a:cubicBezTo>
                  <a:pt x="12422" y="3851"/>
                  <a:pt x="12422" y="3853"/>
                  <a:pt x="12422" y="3854"/>
                </a:cubicBezTo>
                <a:cubicBezTo>
                  <a:pt x="12425" y="3854"/>
                  <a:pt x="12774" y="4075"/>
                  <a:pt x="12774" y="3990"/>
                </a:cubicBezTo>
                <a:cubicBezTo>
                  <a:pt x="12872" y="3990"/>
                  <a:pt x="13066" y="3751"/>
                  <a:pt x="13090" y="3662"/>
                </a:cubicBezTo>
                <a:cubicBezTo>
                  <a:pt x="13207" y="3639"/>
                  <a:pt x="13415" y="3634"/>
                  <a:pt x="13470" y="3526"/>
                </a:cubicBezTo>
                <a:cubicBezTo>
                  <a:pt x="13546" y="3468"/>
                  <a:pt x="13616" y="3266"/>
                  <a:pt x="13638" y="3266"/>
                </a:cubicBezTo>
                <a:cubicBezTo>
                  <a:pt x="13691" y="3202"/>
                  <a:pt x="13784" y="3181"/>
                  <a:pt x="13862" y="3162"/>
                </a:cubicBezTo>
                <a:cubicBezTo>
                  <a:pt x="13862" y="3161"/>
                  <a:pt x="13862" y="3159"/>
                  <a:pt x="13862" y="3158"/>
                </a:cubicBezTo>
                <a:cubicBezTo>
                  <a:pt x="13866" y="3158"/>
                  <a:pt x="13870" y="3158"/>
                  <a:pt x="13874" y="3158"/>
                </a:cubicBezTo>
                <a:cubicBezTo>
                  <a:pt x="13910" y="3113"/>
                  <a:pt x="14049" y="3002"/>
                  <a:pt x="14094" y="3002"/>
                </a:cubicBezTo>
                <a:cubicBezTo>
                  <a:pt x="14094" y="2981"/>
                  <a:pt x="14485" y="2974"/>
                  <a:pt x="14542" y="2958"/>
                </a:cubicBezTo>
                <a:cubicBezTo>
                  <a:pt x="14542" y="2907"/>
                  <a:pt x="14530" y="2850"/>
                  <a:pt x="14530" y="2814"/>
                </a:cubicBezTo>
                <a:cubicBezTo>
                  <a:pt x="14480" y="2657"/>
                  <a:pt x="14287" y="2560"/>
                  <a:pt x="14134" y="2474"/>
                </a:cubicBezTo>
                <a:cubicBezTo>
                  <a:pt x="14067" y="2472"/>
                  <a:pt x="14043" y="2550"/>
                  <a:pt x="13954" y="2550"/>
                </a:cubicBezTo>
                <a:cubicBezTo>
                  <a:pt x="13914" y="2595"/>
                  <a:pt x="13909" y="2637"/>
                  <a:pt x="13870" y="2686"/>
                </a:cubicBezTo>
                <a:cubicBezTo>
                  <a:pt x="13777" y="2682"/>
                  <a:pt x="13606" y="2604"/>
                  <a:pt x="13546" y="2622"/>
                </a:cubicBezTo>
                <a:cubicBezTo>
                  <a:pt x="13546" y="2623"/>
                  <a:pt x="13546" y="2625"/>
                  <a:pt x="13546" y="2626"/>
                </a:cubicBezTo>
                <a:cubicBezTo>
                  <a:pt x="13454" y="2626"/>
                  <a:pt x="13379" y="2703"/>
                  <a:pt x="13238" y="2698"/>
                </a:cubicBezTo>
                <a:cubicBezTo>
                  <a:pt x="13218" y="2661"/>
                  <a:pt x="13187" y="2639"/>
                  <a:pt x="13186" y="2582"/>
                </a:cubicBezTo>
                <a:cubicBezTo>
                  <a:pt x="13238" y="2522"/>
                  <a:pt x="13328" y="2448"/>
                  <a:pt x="13302" y="2358"/>
                </a:cubicBezTo>
                <a:cubicBezTo>
                  <a:pt x="13302" y="2165"/>
                  <a:pt x="13358" y="2041"/>
                  <a:pt x="13398" y="1842"/>
                </a:cubicBezTo>
                <a:cubicBezTo>
                  <a:pt x="13400" y="1841"/>
                  <a:pt x="13403" y="1839"/>
                  <a:pt x="13406" y="1838"/>
                </a:cubicBezTo>
                <a:cubicBezTo>
                  <a:pt x="13422" y="1813"/>
                  <a:pt x="13449" y="1787"/>
                  <a:pt x="13478" y="1778"/>
                </a:cubicBezTo>
                <a:cubicBezTo>
                  <a:pt x="13672" y="1778"/>
                  <a:pt x="13879" y="1796"/>
                  <a:pt x="14018" y="1638"/>
                </a:cubicBezTo>
                <a:cubicBezTo>
                  <a:pt x="14030" y="1627"/>
                  <a:pt x="14042" y="1617"/>
                  <a:pt x="14054" y="1606"/>
                </a:cubicBezTo>
                <a:cubicBezTo>
                  <a:pt x="14054" y="1501"/>
                  <a:pt x="14126" y="1344"/>
                  <a:pt x="14126" y="1222"/>
                </a:cubicBezTo>
                <a:cubicBezTo>
                  <a:pt x="14127" y="1222"/>
                  <a:pt x="14128" y="1222"/>
                  <a:pt x="14130" y="1222"/>
                </a:cubicBezTo>
                <a:cubicBezTo>
                  <a:pt x="14130" y="1063"/>
                  <a:pt x="14313" y="794"/>
                  <a:pt x="14318" y="794"/>
                </a:cubicBezTo>
                <a:cubicBezTo>
                  <a:pt x="14365" y="682"/>
                  <a:pt x="14231" y="563"/>
                  <a:pt x="14142" y="518"/>
                </a:cubicBezTo>
                <a:cubicBezTo>
                  <a:pt x="14142" y="511"/>
                  <a:pt x="14138" y="474"/>
                  <a:pt x="14134" y="474"/>
                </a:cubicBezTo>
                <a:cubicBezTo>
                  <a:pt x="14151" y="360"/>
                  <a:pt x="14160" y="346"/>
                  <a:pt x="14238" y="286"/>
                </a:cubicBezTo>
                <a:cubicBezTo>
                  <a:pt x="14325" y="264"/>
                  <a:pt x="14406" y="238"/>
                  <a:pt x="14490" y="210"/>
                </a:cubicBezTo>
                <a:cubicBezTo>
                  <a:pt x="14541" y="107"/>
                  <a:pt x="14840" y="18"/>
                  <a:pt x="14954" y="18"/>
                </a:cubicBezTo>
                <a:cubicBezTo>
                  <a:pt x="15033" y="0"/>
                  <a:pt x="15124" y="82"/>
                  <a:pt x="15202" y="82"/>
                </a:cubicBezTo>
                <a:cubicBezTo>
                  <a:pt x="15202" y="83"/>
                  <a:pt x="15202" y="85"/>
                  <a:pt x="15202" y="86"/>
                </a:cubicBezTo>
                <a:cubicBezTo>
                  <a:pt x="15348" y="79"/>
                  <a:pt x="15429" y="67"/>
                  <a:pt x="15558" y="122"/>
                </a:cubicBezTo>
                <a:cubicBezTo>
                  <a:pt x="15558" y="123"/>
                  <a:pt x="15558" y="125"/>
                  <a:pt x="15558" y="126"/>
                </a:cubicBezTo>
                <a:cubicBezTo>
                  <a:pt x="15563" y="127"/>
                  <a:pt x="15568" y="129"/>
                  <a:pt x="15574" y="130"/>
                </a:cubicBezTo>
                <a:cubicBezTo>
                  <a:pt x="15574" y="131"/>
                  <a:pt x="15574" y="133"/>
                  <a:pt x="15574" y="134"/>
                </a:cubicBezTo>
                <a:cubicBezTo>
                  <a:pt x="15576" y="134"/>
                  <a:pt x="15579" y="134"/>
                  <a:pt x="15582" y="134"/>
                </a:cubicBezTo>
                <a:cubicBezTo>
                  <a:pt x="15586" y="138"/>
                  <a:pt x="16030" y="600"/>
                  <a:pt x="16030" y="686"/>
                </a:cubicBezTo>
                <a:cubicBezTo>
                  <a:pt x="16031" y="686"/>
                  <a:pt x="16032" y="686"/>
                  <a:pt x="16034" y="686"/>
                </a:cubicBezTo>
                <a:cubicBezTo>
                  <a:pt x="16036" y="694"/>
                  <a:pt x="16039" y="702"/>
                  <a:pt x="16042" y="710"/>
                </a:cubicBezTo>
                <a:cubicBezTo>
                  <a:pt x="16048" y="715"/>
                  <a:pt x="16055" y="721"/>
                  <a:pt x="16062" y="726"/>
                </a:cubicBezTo>
                <a:cubicBezTo>
                  <a:pt x="16062" y="729"/>
                  <a:pt x="16062" y="731"/>
                  <a:pt x="16062" y="734"/>
                </a:cubicBezTo>
                <a:cubicBezTo>
                  <a:pt x="16127" y="794"/>
                  <a:pt x="16200" y="866"/>
                  <a:pt x="16266" y="918"/>
                </a:cubicBezTo>
                <a:cubicBezTo>
                  <a:pt x="16266" y="922"/>
                  <a:pt x="16266" y="926"/>
                  <a:pt x="16266" y="930"/>
                </a:cubicBezTo>
                <a:cubicBezTo>
                  <a:pt x="16267" y="930"/>
                  <a:pt x="16268" y="930"/>
                  <a:pt x="16270" y="930"/>
                </a:cubicBezTo>
                <a:cubicBezTo>
                  <a:pt x="16270" y="1037"/>
                  <a:pt x="16327" y="1094"/>
                  <a:pt x="16402" y="1150"/>
                </a:cubicBezTo>
                <a:cubicBezTo>
                  <a:pt x="16402" y="1160"/>
                  <a:pt x="16405" y="1160"/>
                  <a:pt x="16414" y="1166"/>
                </a:cubicBezTo>
                <a:cubicBezTo>
                  <a:pt x="16421" y="1195"/>
                  <a:pt x="16446" y="1334"/>
                  <a:pt x="16486" y="1334"/>
                </a:cubicBezTo>
                <a:cubicBezTo>
                  <a:pt x="16487" y="1337"/>
                  <a:pt x="16488" y="1339"/>
                  <a:pt x="16490" y="1342"/>
                </a:cubicBezTo>
                <a:cubicBezTo>
                  <a:pt x="16578" y="1342"/>
                  <a:pt x="16744" y="1323"/>
                  <a:pt x="16814" y="1350"/>
                </a:cubicBezTo>
                <a:cubicBezTo>
                  <a:pt x="16814" y="1390"/>
                  <a:pt x="16986" y="1351"/>
                  <a:pt x="17038" y="1366"/>
                </a:cubicBezTo>
                <a:cubicBezTo>
                  <a:pt x="17038" y="1374"/>
                  <a:pt x="17108" y="1402"/>
                  <a:pt x="17118" y="1414"/>
                </a:cubicBezTo>
                <a:cubicBezTo>
                  <a:pt x="17126" y="1493"/>
                  <a:pt x="17286" y="1537"/>
                  <a:pt x="17378" y="1558"/>
                </a:cubicBezTo>
                <a:cubicBezTo>
                  <a:pt x="17378" y="1649"/>
                  <a:pt x="17510" y="1914"/>
                  <a:pt x="17618" y="1914"/>
                </a:cubicBezTo>
                <a:close/>
                <a:moveTo>
                  <a:pt x="16158" y="13186"/>
                </a:moveTo>
                <a:cubicBezTo>
                  <a:pt x="16169" y="13075"/>
                  <a:pt x="16183" y="12977"/>
                  <a:pt x="16190" y="12858"/>
                </a:cubicBezTo>
                <a:cubicBezTo>
                  <a:pt x="16191" y="12858"/>
                  <a:pt x="16192" y="12858"/>
                  <a:pt x="16194" y="12858"/>
                </a:cubicBezTo>
                <a:cubicBezTo>
                  <a:pt x="16194" y="12716"/>
                  <a:pt x="16266" y="12687"/>
                  <a:pt x="16266" y="12566"/>
                </a:cubicBezTo>
                <a:cubicBezTo>
                  <a:pt x="16267" y="12566"/>
                  <a:pt x="16268" y="12566"/>
                  <a:pt x="16270" y="12566"/>
                </a:cubicBezTo>
                <a:cubicBezTo>
                  <a:pt x="16270" y="12438"/>
                  <a:pt x="16397" y="12205"/>
                  <a:pt x="16502" y="12114"/>
                </a:cubicBezTo>
                <a:cubicBezTo>
                  <a:pt x="16517" y="12092"/>
                  <a:pt x="16659" y="12067"/>
                  <a:pt x="16694" y="12078"/>
                </a:cubicBezTo>
                <a:cubicBezTo>
                  <a:pt x="16694" y="12079"/>
                  <a:pt x="16694" y="12081"/>
                  <a:pt x="16694" y="12082"/>
                </a:cubicBezTo>
                <a:cubicBezTo>
                  <a:pt x="16949" y="12118"/>
                  <a:pt x="16786" y="12268"/>
                  <a:pt x="16786" y="12378"/>
                </a:cubicBezTo>
                <a:cubicBezTo>
                  <a:pt x="16784" y="12378"/>
                  <a:pt x="16783" y="12378"/>
                  <a:pt x="16782" y="12378"/>
                </a:cubicBezTo>
                <a:cubicBezTo>
                  <a:pt x="16782" y="12535"/>
                  <a:pt x="16844" y="12763"/>
                  <a:pt x="16802" y="12906"/>
                </a:cubicBezTo>
                <a:cubicBezTo>
                  <a:pt x="16802" y="12969"/>
                  <a:pt x="16742" y="13020"/>
                  <a:pt x="16742" y="13066"/>
                </a:cubicBezTo>
                <a:cubicBezTo>
                  <a:pt x="16707" y="13119"/>
                  <a:pt x="16586" y="13134"/>
                  <a:pt x="16586" y="13222"/>
                </a:cubicBezTo>
                <a:cubicBezTo>
                  <a:pt x="16584" y="13222"/>
                  <a:pt x="16583" y="13222"/>
                  <a:pt x="16582" y="13222"/>
                </a:cubicBezTo>
                <a:cubicBezTo>
                  <a:pt x="16524" y="13375"/>
                  <a:pt x="16596" y="13474"/>
                  <a:pt x="16466" y="13626"/>
                </a:cubicBezTo>
                <a:cubicBezTo>
                  <a:pt x="16464" y="13626"/>
                  <a:pt x="16463" y="13626"/>
                  <a:pt x="16462" y="13626"/>
                </a:cubicBezTo>
                <a:cubicBezTo>
                  <a:pt x="16462" y="13625"/>
                  <a:pt x="16462" y="13623"/>
                  <a:pt x="16462" y="13622"/>
                </a:cubicBezTo>
                <a:cubicBezTo>
                  <a:pt x="16460" y="13622"/>
                  <a:pt x="16459" y="13622"/>
                  <a:pt x="16458" y="13622"/>
                </a:cubicBezTo>
                <a:cubicBezTo>
                  <a:pt x="16458" y="13575"/>
                  <a:pt x="16358" y="13524"/>
                  <a:pt x="16350" y="13458"/>
                </a:cubicBezTo>
                <a:cubicBezTo>
                  <a:pt x="16348" y="13458"/>
                  <a:pt x="16347" y="13458"/>
                  <a:pt x="16346" y="13458"/>
                </a:cubicBezTo>
                <a:cubicBezTo>
                  <a:pt x="16254" y="13348"/>
                  <a:pt x="16195" y="13318"/>
                  <a:pt x="16158" y="13186"/>
                </a:cubicBezTo>
                <a:close/>
                <a:moveTo>
                  <a:pt x="11910" y="14830"/>
                </a:moveTo>
                <a:cubicBezTo>
                  <a:pt x="12062" y="14815"/>
                  <a:pt x="12395" y="14674"/>
                  <a:pt x="12562" y="14742"/>
                </a:cubicBezTo>
                <a:cubicBezTo>
                  <a:pt x="12604" y="14751"/>
                  <a:pt x="12682" y="14784"/>
                  <a:pt x="12694" y="14830"/>
                </a:cubicBezTo>
                <a:cubicBezTo>
                  <a:pt x="12732" y="14884"/>
                  <a:pt x="12628" y="15009"/>
                  <a:pt x="12538" y="15282"/>
                </a:cubicBezTo>
                <a:cubicBezTo>
                  <a:pt x="12535" y="15283"/>
                  <a:pt x="12532" y="15285"/>
                  <a:pt x="12530" y="15286"/>
                </a:cubicBezTo>
                <a:cubicBezTo>
                  <a:pt x="12530" y="15289"/>
                  <a:pt x="12530" y="15291"/>
                  <a:pt x="12530" y="15294"/>
                </a:cubicBezTo>
                <a:cubicBezTo>
                  <a:pt x="12457" y="15440"/>
                  <a:pt x="12112" y="15575"/>
                  <a:pt x="12102" y="15542"/>
                </a:cubicBezTo>
                <a:cubicBezTo>
                  <a:pt x="12096" y="15542"/>
                  <a:pt x="12091" y="15542"/>
                  <a:pt x="12086" y="15542"/>
                </a:cubicBezTo>
                <a:cubicBezTo>
                  <a:pt x="12086" y="15543"/>
                  <a:pt x="12086" y="15545"/>
                  <a:pt x="12086" y="15546"/>
                </a:cubicBezTo>
                <a:cubicBezTo>
                  <a:pt x="12024" y="15564"/>
                  <a:pt x="11774" y="15472"/>
                  <a:pt x="11774" y="15414"/>
                </a:cubicBezTo>
                <a:cubicBezTo>
                  <a:pt x="11771" y="15413"/>
                  <a:pt x="11768" y="15411"/>
                  <a:pt x="11766" y="15410"/>
                </a:cubicBezTo>
                <a:cubicBezTo>
                  <a:pt x="11664" y="15004"/>
                  <a:pt x="11893" y="15116"/>
                  <a:pt x="11910" y="14830"/>
                </a:cubicBez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nvGrpSpPr>
          <p:cNvPr id="8" name="Group 100">
            <a:extLst>
              <a:ext uri="{FF2B5EF4-FFF2-40B4-BE49-F238E27FC236}">
                <a16:creationId xmlns:a16="http://schemas.microsoft.com/office/drawing/2014/main" xmlns="" id="{72C1DEF3-EC6E-4D58-AFB2-4C22CEA1DA8C}"/>
              </a:ext>
            </a:extLst>
          </p:cNvPr>
          <p:cNvGrpSpPr>
            <a:grpSpLocks/>
          </p:cNvGrpSpPr>
          <p:nvPr/>
        </p:nvGrpSpPr>
        <p:grpSpPr bwMode="auto">
          <a:xfrm>
            <a:off x="3705862" y="4178451"/>
            <a:ext cx="1550988" cy="1477962"/>
            <a:chOff x="0" y="0"/>
            <a:chExt cx="1016599" cy="969001"/>
          </a:xfrm>
        </p:grpSpPr>
        <p:sp>
          <p:nvSpPr>
            <p:cNvPr id="23652" name="椭圆 115">
              <a:extLst>
                <a:ext uri="{FF2B5EF4-FFF2-40B4-BE49-F238E27FC236}">
                  <a16:creationId xmlns:a16="http://schemas.microsoft.com/office/drawing/2014/main" xmlns="" id="{C206E5EA-3A25-4C87-8DEF-578616E75BDE}"/>
                </a:ext>
              </a:extLst>
            </p:cNvPr>
            <p:cNvSpPr>
              <a:spLocks noChangeArrowheads="1"/>
            </p:cNvSpPr>
            <p:nvPr/>
          </p:nvSpPr>
          <p:spPr bwMode="auto">
            <a:xfrm rot="1235384">
              <a:off x="457911" y="0"/>
              <a:ext cx="558688" cy="558689"/>
            </a:xfrm>
            <a:prstGeom prst="ellipse">
              <a:avLst/>
            </a:prstGeom>
            <a:noFill/>
            <a:ln w="136525">
              <a:solidFill>
                <a:srgbClr val="E9DB24"/>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23653" name="Group 102">
              <a:extLst>
                <a:ext uri="{FF2B5EF4-FFF2-40B4-BE49-F238E27FC236}">
                  <a16:creationId xmlns:a16="http://schemas.microsoft.com/office/drawing/2014/main" xmlns="" id="{AA068E42-A4D2-44A1-BBD4-C001B81D2A14}"/>
                </a:ext>
              </a:extLst>
            </p:cNvPr>
            <p:cNvGrpSpPr>
              <a:grpSpLocks/>
            </p:cNvGrpSpPr>
            <p:nvPr/>
          </p:nvGrpSpPr>
          <p:grpSpPr bwMode="auto">
            <a:xfrm rot="-881431">
              <a:off x="0" y="604534"/>
              <a:ext cx="623510" cy="364467"/>
              <a:chOff x="0" y="0"/>
              <a:chExt cx="623510" cy="364467"/>
            </a:xfrm>
          </p:grpSpPr>
          <p:sp>
            <p:nvSpPr>
              <p:cNvPr id="23654" name="矩形 117">
                <a:extLst>
                  <a:ext uri="{FF2B5EF4-FFF2-40B4-BE49-F238E27FC236}">
                    <a16:creationId xmlns:a16="http://schemas.microsoft.com/office/drawing/2014/main" xmlns="" id="{C30BBAA6-F23B-44FB-8B2E-215D50015DEC}"/>
                  </a:ext>
                </a:extLst>
              </p:cNvPr>
              <p:cNvSpPr>
                <a:spLocks noChangeArrowheads="1"/>
              </p:cNvSpPr>
              <p:nvPr/>
            </p:nvSpPr>
            <p:spPr bwMode="auto">
              <a:xfrm rot="3217576">
                <a:off x="445766" y="-40879"/>
                <a:ext cx="136861" cy="218620"/>
              </a:xfrm>
              <a:prstGeom prst="rect">
                <a:avLst/>
              </a:pr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655" name="任意多边形 118">
                <a:extLst>
                  <a:ext uri="{FF2B5EF4-FFF2-40B4-BE49-F238E27FC236}">
                    <a16:creationId xmlns:a16="http://schemas.microsoft.com/office/drawing/2014/main" xmlns="" id="{F28660C7-1F23-4CD0-84FF-AE86A3F23F30}"/>
                  </a:ext>
                </a:extLst>
              </p:cNvPr>
              <p:cNvSpPr>
                <a:spLocks noChangeArrowheads="1"/>
              </p:cNvSpPr>
              <p:nvPr/>
            </p:nvSpPr>
            <p:spPr bwMode="auto">
              <a:xfrm rot="8535824">
                <a:off x="0" y="159987"/>
                <a:ext cx="523479" cy="204480"/>
              </a:xfrm>
              <a:custGeom>
                <a:avLst/>
                <a:gdLst>
                  <a:gd name="T0" fmla="*/ 0 w 1439685"/>
                  <a:gd name="T1" fmla="*/ 624473 h 624473"/>
                  <a:gd name="T2" fmla="*/ 10900 w 1439685"/>
                  <a:gd name="T3" fmla="*/ 0 h 624473"/>
                  <a:gd name="T4" fmla="*/ 1127450 w 1439685"/>
                  <a:gd name="T5" fmla="*/ 1 h 624473"/>
                  <a:gd name="T6" fmla="*/ 1439685 w 1439685"/>
                  <a:gd name="T7" fmla="*/ 312237 h 624473"/>
                  <a:gd name="T8" fmla="*/ 1127450 w 1439685"/>
                  <a:gd name="T9" fmla="*/ 624473 h 624473"/>
                  <a:gd name="T10" fmla="*/ 0 w 1439685"/>
                  <a:gd name="T11" fmla="*/ 624473 h 624473"/>
                </a:gdLst>
                <a:ahLst/>
                <a:cxnLst>
                  <a:cxn ang="0">
                    <a:pos x="T0" y="T1"/>
                  </a:cxn>
                  <a:cxn ang="0">
                    <a:pos x="T2" y="T3"/>
                  </a:cxn>
                  <a:cxn ang="0">
                    <a:pos x="T4" y="T5"/>
                  </a:cxn>
                  <a:cxn ang="0">
                    <a:pos x="T6" y="T7"/>
                  </a:cxn>
                  <a:cxn ang="0">
                    <a:pos x="T8" y="T9"/>
                  </a:cxn>
                  <a:cxn ang="0">
                    <a:pos x="T10" y="T11"/>
                  </a:cxn>
                </a:cxnLst>
                <a:rect l="0" t="0" r="r" b="b"/>
                <a:pathLst>
                  <a:path w="1439685" h="624473">
                    <a:moveTo>
                      <a:pt x="0" y="624473"/>
                    </a:moveTo>
                    <a:lnTo>
                      <a:pt x="10900" y="0"/>
                    </a:lnTo>
                    <a:lnTo>
                      <a:pt x="1127450" y="1"/>
                    </a:lnTo>
                    <a:cubicBezTo>
                      <a:pt x="1299892" y="0"/>
                      <a:pt x="1439685" y="139794"/>
                      <a:pt x="1439685" y="312237"/>
                    </a:cubicBezTo>
                    <a:cubicBezTo>
                      <a:pt x="1439685" y="484680"/>
                      <a:pt x="1299893" y="624473"/>
                      <a:pt x="1127450" y="624473"/>
                    </a:cubicBezTo>
                    <a:lnTo>
                      <a:pt x="0" y="624473"/>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sp>
        <p:nvSpPr>
          <p:cNvPr id="24681" name="文本框 55">
            <a:extLst>
              <a:ext uri="{FF2B5EF4-FFF2-40B4-BE49-F238E27FC236}">
                <a16:creationId xmlns:a16="http://schemas.microsoft.com/office/drawing/2014/main" xmlns="" id="{B22B80E0-24DD-4F35-9B82-F7E2F14555E3}"/>
              </a:ext>
            </a:extLst>
          </p:cNvPr>
          <p:cNvSpPr>
            <a:spLocks noChangeArrowheads="1"/>
          </p:cNvSpPr>
          <p:nvPr/>
        </p:nvSpPr>
        <p:spPr bwMode="auto">
          <a:xfrm>
            <a:off x="4398071" y="4460456"/>
            <a:ext cx="8651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常州</a:t>
            </a:r>
          </a:p>
        </p:txBody>
      </p:sp>
      <p:sp>
        <p:nvSpPr>
          <p:cNvPr id="24682" name="矩形 57">
            <a:extLst>
              <a:ext uri="{FF2B5EF4-FFF2-40B4-BE49-F238E27FC236}">
                <a16:creationId xmlns:a16="http://schemas.microsoft.com/office/drawing/2014/main" xmlns="" id="{EB6A6B38-D1C7-4852-9C4C-8E69B2E35CF4}"/>
              </a:ext>
            </a:extLst>
          </p:cNvPr>
          <p:cNvSpPr>
            <a:spLocks noChangeArrowheads="1"/>
          </p:cNvSpPr>
          <p:nvPr/>
        </p:nvSpPr>
        <p:spPr bwMode="auto">
          <a:xfrm>
            <a:off x="5306946" y="3179991"/>
            <a:ext cx="576422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lgn="just"/>
            <a:r>
              <a:rPr lang="zh-CN" altLang="en-US" b="1" dirty="0">
                <a:solidFill>
                  <a:schemeClr val="accent3"/>
                </a:solidFill>
                <a:latin typeface="微软雅黑" panose="020B0503020204020204" pitchFamily="34" charset="-122"/>
                <a:ea typeface="微软雅黑" panose="020B0503020204020204" pitchFamily="34" charset="-122"/>
              </a:rPr>
              <a:t>常州市鸥迅智能科技有限公司，是专业提供文件档案管理外包服务，为客户提供文件档案保管与信息管理服务。</a:t>
            </a:r>
            <a:endParaRPr lang="en-US" altLang="zh-CN" b="1" dirty="0">
              <a:solidFill>
                <a:schemeClr val="accent3"/>
              </a:solidFill>
              <a:latin typeface="微软雅黑" panose="020B0503020204020204" pitchFamily="34" charset="-122"/>
              <a:ea typeface="微软雅黑" panose="020B0503020204020204" pitchFamily="34" charset="-122"/>
            </a:endParaRPr>
          </a:p>
          <a:p>
            <a:pPr indent="457200" algn="just"/>
            <a:r>
              <a:rPr lang="zh-CN" altLang="en-US"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目前该公司正致力于文档保管服务的</a:t>
            </a:r>
            <a:r>
              <a:rPr lang="zh-CN" altLang="en-US" b="1" dirty="0">
                <a:solidFill>
                  <a:srgbClr val="002060"/>
                </a:solidFill>
                <a:latin typeface="微软雅黑" panose="020B0503020204020204" pitchFamily="34" charset="-122"/>
                <a:ea typeface="微软雅黑" panose="020B0503020204020204" pitchFamily="34" charset="-122"/>
                <a:sym typeface="宋体" panose="02010600030101010101" pitchFamily="2" charset="-122"/>
              </a:rPr>
              <a:t>技术转型</a:t>
            </a:r>
            <a:r>
              <a:rPr lang="zh-CN" altLang="en-US"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，希望我们能帮他们实现文档保管平台的建设。分五大模块：</a:t>
            </a:r>
            <a:endParaRPr lang="en-US" altLang="zh-CN"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endParaRPr>
          </a:p>
          <a:p>
            <a:pPr indent="457200" algn="just"/>
            <a:r>
              <a:rPr lang="en-US" altLang="zh-CN"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、鸥迅档案管理系统</a:t>
            </a:r>
            <a:endParaRPr lang="en-US" altLang="zh-CN"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endParaRPr>
          </a:p>
          <a:p>
            <a:pPr indent="457200" algn="just"/>
            <a:r>
              <a:rPr lang="en-US" altLang="zh-CN"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鸥迅云登记系统</a:t>
            </a:r>
            <a:endParaRPr lang="en-US" altLang="zh-CN" b="1" dirty="0">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a:p>
            <a:pPr indent="457200" algn="just"/>
            <a:r>
              <a:rPr lang="en-US" altLang="zh-CN"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3</a:t>
            </a:r>
            <a:r>
              <a:rPr lang="zh-CN" altLang="en-US"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、鸥迅在线调阅</a:t>
            </a:r>
            <a:endParaRPr lang="en-US" altLang="zh-CN"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endParaRPr>
          </a:p>
          <a:p>
            <a:pPr indent="457200" algn="just"/>
            <a:r>
              <a:rPr lang="en-US" altLang="zh-CN"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4</a:t>
            </a:r>
            <a:r>
              <a:rPr lang="zh-CN" altLang="en-US"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b="1" dirty="0">
                <a:solidFill>
                  <a:srgbClr val="FFFF00"/>
                </a:solidFill>
                <a:latin typeface="微软雅黑" panose="020B0503020204020204" pitchFamily="34" charset="-122"/>
                <a:ea typeface="微软雅黑" panose="020B0503020204020204" pitchFamily="34" charset="-122"/>
                <a:sym typeface="宋体" panose="02010600030101010101" pitchFamily="2" charset="-122"/>
              </a:rPr>
              <a:t>鸥迅</a:t>
            </a:r>
            <a:r>
              <a:rPr lang="en-US" altLang="zh-CN" b="1" dirty="0">
                <a:solidFill>
                  <a:srgbClr val="FFFF00"/>
                </a:solidFill>
                <a:latin typeface="微软雅黑" panose="020B0503020204020204" pitchFamily="34" charset="-122"/>
                <a:ea typeface="微软雅黑" panose="020B0503020204020204" pitchFamily="34" charset="-122"/>
                <a:sym typeface="宋体" panose="02010600030101010101" pitchFamily="2" charset="-122"/>
              </a:rPr>
              <a:t>RFID</a:t>
            </a:r>
            <a:r>
              <a:rPr lang="zh-CN" altLang="en-US" b="1" dirty="0">
                <a:solidFill>
                  <a:srgbClr val="FFFF00"/>
                </a:solidFill>
                <a:latin typeface="微软雅黑" panose="020B0503020204020204" pitchFamily="34" charset="-122"/>
                <a:ea typeface="微软雅黑" panose="020B0503020204020204" pitchFamily="34" charset="-122"/>
                <a:sym typeface="宋体" panose="02010600030101010101" pitchFamily="2" charset="-122"/>
              </a:rPr>
              <a:t>出入库管理系统</a:t>
            </a:r>
            <a:endParaRPr lang="en-US" altLang="zh-CN" b="1" dirty="0">
              <a:solidFill>
                <a:srgbClr val="FFFF00"/>
              </a:solidFill>
              <a:latin typeface="微软雅黑" panose="020B0503020204020204" pitchFamily="34" charset="-122"/>
              <a:ea typeface="微软雅黑" panose="020B0503020204020204" pitchFamily="34" charset="-122"/>
              <a:sym typeface="宋体" panose="02010600030101010101" pitchFamily="2" charset="-122"/>
            </a:endParaRPr>
          </a:p>
          <a:p>
            <a:pPr indent="457200" algn="just"/>
            <a:r>
              <a:rPr lang="en-US" altLang="zh-CN"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5</a:t>
            </a:r>
            <a:r>
              <a:rPr lang="zh-CN" altLang="en-US"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rPr>
              <a:t>、鸥迅审批流功能</a:t>
            </a:r>
            <a:endParaRPr lang="en-US" altLang="zh-CN" b="1" dirty="0">
              <a:solidFill>
                <a:schemeClr val="accent3"/>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7" name="矩形 106">
            <a:extLst>
              <a:ext uri="{FF2B5EF4-FFF2-40B4-BE49-F238E27FC236}">
                <a16:creationId xmlns:a16="http://schemas.microsoft.com/office/drawing/2014/main" xmlns="" id="{F8EA2ABA-3F70-41B3-89A3-422DC7C40492}"/>
              </a:ext>
            </a:extLst>
          </p:cNvPr>
          <p:cNvSpPr/>
          <p:nvPr/>
        </p:nvSpPr>
        <p:spPr>
          <a:xfrm>
            <a:off x="2993519" y="1093171"/>
            <a:ext cx="341632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兵法云：知己知彼、百战百胜。</a:t>
            </a:r>
          </a:p>
        </p:txBody>
      </p:sp>
      <p:sp>
        <p:nvSpPr>
          <p:cNvPr id="108" name="矩形 107">
            <a:extLst>
              <a:ext uri="{FF2B5EF4-FFF2-40B4-BE49-F238E27FC236}">
                <a16:creationId xmlns:a16="http://schemas.microsoft.com/office/drawing/2014/main" xmlns="" id="{DB6A6DA8-455A-4F27-9A91-C9EF4206B2FE}"/>
              </a:ext>
            </a:extLst>
          </p:cNvPr>
          <p:cNvSpPr/>
          <p:nvPr/>
        </p:nvSpPr>
        <p:spPr>
          <a:xfrm>
            <a:off x="2993519" y="1494205"/>
            <a:ext cx="8137478" cy="646331"/>
          </a:xfrm>
          <a:prstGeom prst="rect">
            <a:avLst/>
          </a:prstGeom>
        </p:spPr>
        <p:txBody>
          <a:bodyPr wrap="square">
            <a:spAutoFit/>
          </a:bodyPr>
          <a:lstStyle/>
          <a:p>
            <a:r>
              <a:rPr lang="zh-CN" altLang="en-US" b="1" dirty="0">
                <a:solidFill>
                  <a:srgbClr val="00B0F0"/>
                </a:solidFill>
                <a:latin typeface="微软雅黑" panose="020B0503020204020204" pitchFamily="34" charset="-122"/>
                <a:ea typeface="微软雅黑" panose="020B0503020204020204" pitchFamily="34" charset="-122"/>
              </a:rPr>
              <a:t>只有了解了甲方“爸爸”，才能更好的满足他的功能需求和愿望，顺利拿下项目。</a:t>
            </a:r>
          </a:p>
        </p:txBody>
      </p:sp>
    </p:spTree>
    <p:extLst>
      <p:ext uri="{BB962C8B-B14F-4D97-AF65-F5344CB8AC3E}">
        <p14:creationId xmlns:p14="http://schemas.microsoft.com/office/powerpoint/2010/main" val="4266344079"/>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4675"/>
                                        </p:tgtEl>
                                        <p:attrNameLst>
                                          <p:attrName>style.visibility</p:attrName>
                                        </p:attrNameLst>
                                      </p:cBhvr>
                                      <p:to>
                                        <p:strVal val="visible"/>
                                      </p:to>
                                    </p:set>
                                    <p:anim calcmode="lin" valueType="num">
                                      <p:cBhvr>
                                        <p:cTn id="7" dur="500" fill="hold"/>
                                        <p:tgtEl>
                                          <p:spTgt spid="24675"/>
                                        </p:tgtEl>
                                        <p:attrNameLst>
                                          <p:attrName>ppt_w</p:attrName>
                                        </p:attrNameLst>
                                      </p:cBhvr>
                                      <p:tavLst>
                                        <p:tav tm="0">
                                          <p:val>
                                            <p:fltVal val="0"/>
                                          </p:val>
                                        </p:tav>
                                        <p:tav tm="100000">
                                          <p:val>
                                            <p:strVal val="#ppt_w"/>
                                          </p:val>
                                        </p:tav>
                                      </p:tavLst>
                                    </p:anim>
                                    <p:anim calcmode="lin" valueType="num">
                                      <p:cBhvr>
                                        <p:cTn id="8" dur="500" fill="hold"/>
                                        <p:tgtEl>
                                          <p:spTgt spid="24675"/>
                                        </p:tgtEl>
                                        <p:attrNameLst>
                                          <p:attrName>ppt_h</p:attrName>
                                        </p:attrNameLst>
                                      </p:cBhvr>
                                      <p:tavLst>
                                        <p:tav tm="0">
                                          <p:val>
                                            <p:fltVal val="0"/>
                                          </p:val>
                                        </p:tav>
                                        <p:tav tm="100000">
                                          <p:val>
                                            <p:strVal val="#ppt_h"/>
                                          </p:val>
                                        </p:tav>
                                      </p:tavLst>
                                    </p:anim>
                                    <p:animEffect filter="fade">
                                      <p:cBhvr>
                                        <p:cTn id="9" dur="500"/>
                                        <p:tgtEl>
                                          <p:spTgt spid="24675"/>
                                        </p:tgtEl>
                                      </p:cBhvr>
                                    </p:animEffect>
                                  </p:childTnLst>
                                </p:cTn>
                              </p:par>
                            </p:childTnLst>
                          </p:cTn>
                        </p:par>
                        <p:par>
                          <p:cTn id="10" fill="hold" nodeType="afterGroup">
                            <p:stCondLst>
                              <p:cond delay="500"/>
                            </p:stCondLst>
                            <p:childTnLst>
                              <p:par>
                                <p:cTn id="11" presetID="23" presetClass="entr" presetSubtype="3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6*min(max(#ppt_w*#ppt_h,.3),1)-7.4)/-.7*#ppt_w"/>
                                          </p:val>
                                        </p:tav>
                                        <p:tav tm="100000">
                                          <p:val>
                                            <p:strVal val="#ppt_w"/>
                                          </p:val>
                                        </p:tav>
                                      </p:tavLst>
                                    </p:anim>
                                    <p:anim calcmode="lin" valueType="num">
                                      <p:cBhvr>
                                        <p:cTn id="14" dur="500" fill="hold"/>
                                        <p:tgtEl>
                                          <p:spTgt spid="8"/>
                                        </p:tgtEl>
                                        <p:attrNameLst>
                                          <p:attrName>ppt_h</p:attrName>
                                        </p:attrNameLst>
                                      </p:cBhvr>
                                      <p:tavLst>
                                        <p:tav tm="0">
                                          <p:val>
                                            <p:strVal val="(6*min(max(#ppt_w*#ppt_h,.3),1)-7.4)/-.7*#ppt_h"/>
                                          </p:val>
                                        </p:tav>
                                        <p:tav tm="100000">
                                          <p:val>
                                            <p:strVal val="#ppt_h"/>
                                          </p:val>
                                        </p:tav>
                                      </p:tavLst>
                                    </p:anim>
                                    <p:anim calcmode="lin" valueType="num">
                                      <p:cBhvr>
                                        <p:cTn id="15" dur="500" fill="hold"/>
                                        <p:tgtEl>
                                          <p:spTgt spid="8"/>
                                        </p:tgtEl>
                                        <p:attrNameLst>
                                          <p:attrName>ppt_x</p:attrName>
                                        </p:attrNameLst>
                                      </p:cBhvr>
                                      <p:tavLst>
                                        <p:tav tm="0">
                                          <p:val>
                                            <p:fltVal val="0.5"/>
                                          </p:val>
                                        </p:tav>
                                        <p:tav tm="100000">
                                          <p:val>
                                            <p:strVal val="#ppt_x"/>
                                          </p:val>
                                        </p:tav>
                                      </p:tavLst>
                                    </p:anim>
                                    <p:anim calcmode="lin" valueType="num">
                                      <p:cBhvr>
                                        <p:cTn id="16" dur="500" fill="hold"/>
                                        <p:tgtEl>
                                          <p:spTgt spid="8"/>
                                        </p:tgtEl>
                                        <p:attrNameLst>
                                          <p:attrName>ppt_y</p:attrName>
                                        </p:attrNameLst>
                                      </p:cBhvr>
                                      <p:tavLst>
                                        <p:tav tm="0">
                                          <p:val>
                                            <p:strVal val="1+(6*min(max(#ppt_w*#ppt_h,.3),1)-7.4)/-.7*#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4681"/>
                                        </p:tgtEl>
                                        <p:attrNameLst>
                                          <p:attrName>style.visibility</p:attrName>
                                        </p:attrNameLst>
                                      </p:cBhvr>
                                      <p:to>
                                        <p:strVal val="visible"/>
                                      </p:to>
                                    </p:set>
                                    <p:animEffect filter="fade">
                                      <p:cBhvr>
                                        <p:cTn id="19" dur="500"/>
                                        <p:tgtEl>
                                          <p:spTgt spid="24681"/>
                                        </p:tgtEl>
                                      </p:cBhvr>
                                    </p:animEffect>
                                  </p:childTnLst>
                                </p:cTn>
                              </p:par>
                            </p:childTnLst>
                          </p:cTn>
                        </p:par>
                        <p:par>
                          <p:cTn id="20" fill="hold" nodeType="afterGroup">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4578"/>
                                        </p:tgtEl>
                                        <p:attrNameLst>
                                          <p:attrName>style.visibility</p:attrName>
                                        </p:attrNameLst>
                                      </p:cBhvr>
                                      <p:to>
                                        <p:strVal val="visible"/>
                                      </p:to>
                                    </p:set>
                                    <p:animEffect filter="wipe(left)">
                                      <p:cBhvr>
                                        <p:cTn id="23" dur="500"/>
                                        <p:tgtEl>
                                          <p:spTgt spid="245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682"/>
                                        </p:tgtEl>
                                        <p:attrNameLst>
                                          <p:attrName>style.visibility</p:attrName>
                                        </p:attrNameLst>
                                      </p:cBhvr>
                                      <p:to>
                                        <p:strVal val="visible"/>
                                      </p:to>
                                    </p:set>
                                    <p:animEffect filter="fade">
                                      <p:cBhvr>
                                        <p:cTn id="26" dur="500"/>
                                        <p:tgtEl>
                                          <p:spTgt spid="2468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randombar(horizontal)">
                                      <p:cBhvr>
                                        <p:cTn id="3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ldLvl="0" animBg="1"/>
      <p:bldP spid="24681" grpId="0" bldLvl="0"/>
      <p:bldP spid="24682" grpId="0" bldLvl="0"/>
      <p:bldP spid="10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xmlns="" id="{DA4E0B6C-EADE-4917-8D67-3415C9CF7F80}"/>
              </a:ext>
            </a:extLst>
          </p:cNvPr>
          <p:cNvGrpSpPr>
            <a:grpSpLocks/>
          </p:cNvGrpSpPr>
          <p:nvPr/>
        </p:nvGrpSpPr>
        <p:grpSpPr bwMode="auto">
          <a:xfrm rot="-5400000">
            <a:off x="7418387" y="2035176"/>
            <a:ext cx="4545013" cy="5110162"/>
            <a:chOff x="0" y="0"/>
            <a:chExt cx="4570414" cy="5137881"/>
          </a:xfrm>
        </p:grpSpPr>
        <p:sp>
          <p:nvSpPr>
            <p:cNvPr id="9218" name="Freeform 5">
              <a:extLst>
                <a:ext uri="{FF2B5EF4-FFF2-40B4-BE49-F238E27FC236}">
                  <a16:creationId xmlns:a16="http://schemas.microsoft.com/office/drawing/2014/main" xmlns="" id="{579809A8-8164-4D3A-936B-E5E81B243C11}"/>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19" name="Freeform 6">
              <a:extLst>
                <a:ext uri="{FF2B5EF4-FFF2-40B4-BE49-F238E27FC236}">
                  <a16:creationId xmlns:a16="http://schemas.microsoft.com/office/drawing/2014/main" xmlns="" id="{988A8B05-F781-466D-A9C9-05EFCF9540F0}"/>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0" name="Freeform 7">
              <a:extLst>
                <a:ext uri="{FF2B5EF4-FFF2-40B4-BE49-F238E27FC236}">
                  <a16:creationId xmlns:a16="http://schemas.microsoft.com/office/drawing/2014/main" xmlns="" id="{E1BD0E20-14E6-46D8-856B-BF8636CDC30B}"/>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1" name="Freeform 8">
              <a:extLst>
                <a:ext uri="{FF2B5EF4-FFF2-40B4-BE49-F238E27FC236}">
                  <a16:creationId xmlns:a16="http://schemas.microsoft.com/office/drawing/2014/main" xmlns="" id="{B5F1BBD8-1D24-471B-A903-F724231AB82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2" name="Freeform 9">
              <a:extLst>
                <a:ext uri="{FF2B5EF4-FFF2-40B4-BE49-F238E27FC236}">
                  <a16:creationId xmlns:a16="http://schemas.microsoft.com/office/drawing/2014/main" xmlns="" id="{F0BDD3B5-4EC8-42A6-9787-C28367044FC8}"/>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3" name="Freeform 10">
              <a:extLst>
                <a:ext uri="{FF2B5EF4-FFF2-40B4-BE49-F238E27FC236}">
                  <a16:creationId xmlns:a16="http://schemas.microsoft.com/office/drawing/2014/main" xmlns="" id="{7D7D1103-8473-408F-B9C5-434421C27AE1}"/>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4" name="Freeform 11">
              <a:extLst>
                <a:ext uri="{FF2B5EF4-FFF2-40B4-BE49-F238E27FC236}">
                  <a16:creationId xmlns:a16="http://schemas.microsoft.com/office/drawing/2014/main" xmlns="" id="{07A04BAC-8F75-4123-B592-2F0DE830C4EB}"/>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5" name="Freeform 12">
              <a:extLst>
                <a:ext uri="{FF2B5EF4-FFF2-40B4-BE49-F238E27FC236}">
                  <a16:creationId xmlns:a16="http://schemas.microsoft.com/office/drawing/2014/main" xmlns="" id="{28AFD78A-BAF1-4339-8E4B-E22B488C181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6" name="Freeform 13">
              <a:extLst>
                <a:ext uri="{FF2B5EF4-FFF2-40B4-BE49-F238E27FC236}">
                  <a16:creationId xmlns:a16="http://schemas.microsoft.com/office/drawing/2014/main" xmlns="" id="{CD82E81F-088A-4B0B-BCA8-D58C6A706A02}"/>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7" name="Freeform 14">
              <a:extLst>
                <a:ext uri="{FF2B5EF4-FFF2-40B4-BE49-F238E27FC236}">
                  <a16:creationId xmlns:a16="http://schemas.microsoft.com/office/drawing/2014/main" xmlns="" id="{7709B321-2527-4487-8FDC-CB532969C9D9}"/>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8" name="Freeform 15">
              <a:extLst>
                <a:ext uri="{FF2B5EF4-FFF2-40B4-BE49-F238E27FC236}">
                  <a16:creationId xmlns:a16="http://schemas.microsoft.com/office/drawing/2014/main" xmlns="" id="{E40A6AEC-2B4C-4293-B60B-D3599A4FC7BE}"/>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9" name="Freeform 16">
              <a:extLst>
                <a:ext uri="{FF2B5EF4-FFF2-40B4-BE49-F238E27FC236}">
                  <a16:creationId xmlns:a16="http://schemas.microsoft.com/office/drawing/2014/main" xmlns="" id="{2D394A98-11BC-4F97-8B19-B203F9DF57E8}"/>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0" name="Freeform 17">
              <a:extLst>
                <a:ext uri="{FF2B5EF4-FFF2-40B4-BE49-F238E27FC236}">
                  <a16:creationId xmlns:a16="http://schemas.microsoft.com/office/drawing/2014/main" xmlns="" id="{9473EE44-2EDB-4AD4-9B4D-8137BFF14845}"/>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1" name="Freeform 18">
              <a:extLst>
                <a:ext uri="{FF2B5EF4-FFF2-40B4-BE49-F238E27FC236}">
                  <a16:creationId xmlns:a16="http://schemas.microsoft.com/office/drawing/2014/main" xmlns="" id="{CFFA1B16-35B7-4FF6-8265-78D9F4E3C9D2}"/>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2" name="Freeform 21">
              <a:extLst>
                <a:ext uri="{FF2B5EF4-FFF2-40B4-BE49-F238E27FC236}">
                  <a16:creationId xmlns:a16="http://schemas.microsoft.com/office/drawing/2014/main" xmlns="" id="{276DE153-1DE4-40DC-936D-38671DF990AD}"/>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3" name="Freeform 22">
              <a:extLst>
                <a:ext uri="{FF2B5EF4-FFF2-40B4-BE49-F238E27FC236}">
                  <a16:creationId xmlns:a16="http://schemas.microsoft.com/office/drawing/2014/main" xmlns="" id="{0DCA48C4-1420-463B-81A9-5B6F656AC7D0}"/>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4" name="Freeform 23">
              <a:extLst>
                <a:ext uri="{FF2B5EF4-FFF2-40B4-BE49-F238E27FC236}">
                  <a16:creationId xmlns:a16="http://schemas.microsoft.com/office/drawing/2014/main" xmlns="" id="{9CB7EDD9-2AC4-4FED-8850-F0594F935630}"/>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5" name="Freeform 24">
              <a:extLst>
                <a:ext uri="{FF2B5EF4-FFF2-40B4-BE49-F238E27FC236}">
                  <a16:creationId xmlns:a16="http://schemas.microsoft.com/office/drawing/2014/main" xmlns="" id="{DC35F1BF-9D2F-49E3-A520-FEBDFD279A39}"/>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6" name="Freeform 25">
              <a:extLst>
                <a:ext uri="{FF2B5EF4-FFF2-40B4-BE49-F238E27FC236}">
                  <a16:creationId xmlns:a16="http://schemas.microsoft.com/office/drawing/2014/main" xmlns="" id="{77344047-3235-4ED7-94D8-C29E04CE2394}"/>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7" name="Freeform 26">
              <a:extLst>
                <a:ext uri="{FF2B5EF4-FFF2-40B4-BE49-F238E27FC236}">
                  <a16:creationId xmlns:a16="http://schemas.microsoft.com/office/drawing/2014/main" xmlns="" id="{147B5FAE-36C3-484C-B3B1-962027A26945}"/>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8" name="Freeform 27">
              <a:extLst>
                <a:ext uri="{FF2B5EF4-FFF2-40B4-BE49-F238E27FC236}">
                  <a16:creationId xmlns:a16="http://schemas.microsoft.com/office/drawing/2014/main" xmlns="" id="{D630930C-4E21-49B2-A8FE-E5F3F37FD964}"/>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9" name="Freeform 28">
              <a:extLst>
                <a:ext uri="{FF2B5EF4-FFF2-40B4-BE49-F238E27FC236}">
                  <a16:creationId xmlns:a16="http://schemas.microsoft.com/office/drawing/2014/main" xmlns="" id="{D9292109-9C47-4505-8C30-D1BF0DDB94F2}"/>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0" name="Freeform 29">
              <a:extLst>
                <a:ext uri="{FF2B5EF4-FFF2-40B4-BE49-F238E27FC236}">
                  <a16:creationId xmlns:a16="http://schemas.microsoft.com/office/drawing/2014/main" xmlns="" id="{07B6AE21-133D-4722-AD06-A494F84AEA7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1" name="Freeform 30">
              <a:extLst>
                <a:ext uri="{FF2B5EF4-FFF2-40B4-BE49-F238E27FC236}">
                  <a16:creationId xmlns:a16="http://schemas.microsoft.com/office/drawing/2014/main" xmlns="" id="{A35CED9E-709C-408E-A8EF-59C4936E59FF}"/>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2" name="Freeform 31">
              <a:extLst>
                <a:ext uri="{FF2B5EF4-FFF2-40B4-BE49-F238E27FC236}">
                  <a16:creationId xmlns:a16="http://schemas.microsoft.com/office/drawing/2014/main" xmlns="" id="{5B117752-A9AE-4B6F-B2F3-2C4982EA032C}"/>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3" name="Freeform 32">
              <a:extLst>
                <a:ext uri="{FF2B5EF4-FFF2-40B4-BE49-F238E27FC236}">
                  <a16:creationId xmlns:a16="http://schemas.microsoft.com/office/drawing/2014/main" xmlns="" id="{70C256DD-00C6-4E2A-B87E-23754E690FC4}"/>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4" name="Freeform 33">
              <a:extLst>
                <a:ext uri="{FF2B5EF4-FFF2-40B4-BE49-F238E27FC236}">
                  <a16:creationId xmlns:a16="http://schemas.microsoft.com/office/drawing/2014/main" xmlns="" id="{76C86B74-A7B1-48F9-BFC5-E351FE1B9F57}"/>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5" name="Freeform 34">
              <a:extLst>
                <a:ext uri="{FF2B5EF4-FFF2-40B4-BE49-F238E27FC236}">
                  <a16:creationId xmlns:a16="http://schemas.microsoft.com/office/drawing/2014/main" xmlns="" id="{29511A9D-DE94-44CC-8FB9-0AD28B0A0E4A}"/>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6" name="Freeform 35">
              <a:extLst>
                <a:ext uri="{FF2B5EF4-FFF2-40B4-BE49-F238E27FC236}">
                  <a16:creationId xmlns:a16="http://schemas.microsoft.com/office/drawing/2014/main" xmlns="" id="{EA560716-DE12-462E-B608-05BCD739848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7" name="Freeform 36">
              <a:extLst>
                <a:ext uri="{FF2B5EF4-FFF2-40B4-BE49-F238E27FC236}">
                  <a16:creationId xmlns:a16="http://schemas.microsoft.com/office/drawing/2014/main" xmlns="" id="{35F97086-668D-4676-8367-8CA1303191AE}"/>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8" name="Freeform 37">
              <a:extLst>
                <a:ext uri="{FF2B5EF4-FFF2-40B4-BE49-F238E27FC236}">
                  <a16:creationId xmlns:a16="http://schemas.microsoft.com/office/drawing/2014/main" xmlns="" id="{B2919C45-61F5-4F13-94B4-571727F6DC3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9" name="Freeform 38">
              <a:extLst>
                <a:ext uri="{FF2B5EF4-FFF2-40B4-BE49-F238E27FC236}">
                  <a16:creationId xmlns:a16="http://schemas.microsoft.com/office/drawing/2014/main" xmlns="" id="{F5A2C3E0-3EEB-43F6-82E7-DCB7AEF37252}"/>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0" name="Freeform 39">
              <a:extLst>
                <a:ext uri="{FF2B5EF4-FFF2-40B4-BE49-F238E27FC236}">
                  <a16:creationId xmlns:a16="http://schemas.microsoft.com/office/drawing/2014/main" xmlns="" id="{15606A31-45B5-416F-844A-969C51BF0885}"/>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1" name="Freeform 40">
              <a:extLst>
                <a:ext uri="{FF2B5EF4-FFF2-40B4-BE49-F238E27FC236}">
                  <a16:creationId xmlns:a16="http://schemas.microsoft.com/office/drawing/2014/main" xmlns="" id="{1C798076-D062-429E-B3C5-0D8553BD0459}"/>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2" name="Freeform 43">
              <a:extLst>
                <a:ext uri="{FF2B5EF4-FFF2-40B4-BE49-F238E27FC236}">
                  <a16:creationId xmlns:a16="http://schemas.microsoft.com/office/drawing/2014/main" xmlns="" id="{8C355DB5-303F-4D75-9226-F238BD0F1DE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3" name="Freeform 44">
              <a:extLst>
                <a:ext uri="{FF2B5EF4-FFF2-40B4-BE49-F238E27FC236}">
                  <a16:creationId xmlns:a16="http://schemas.microsoft.com/office/drawing/2014/main" xmlns="" id="{A8D0182B-840E-448C-991B-6CFB948BAAA9}"/>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4" name="Freeform 45">
              <a:extLst>
                <a:ext uri="{FF2B5EF4-FFF2-40B4-BE49-F238E27FC236}">
                  <a16:creationId xmlns:a16="http://schemas.microsoft.com/office/drawing/2014/main" xmlns="" id="{E7492CC0-A924-46FC-BB3B-CDE795D68CE3}"/>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5" name="Freeform 46">
              <a:extLst>
                <a:ext uri="{FF2B5EF4-FFF2-40B4-BE49-F238E27FC236}">
                  <a16:creationId xmlns:a16="http://schemas.microsoft.com/office/drawing/2014/main" xmlns="" id="{D9D49C00-2B02-4535-828F-997D73A75A8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6" name="Freeform 47">
              <a:extLst>
                <a:ext uri="{FF2B5EF4-FFF2-40B4-BE49-F238E27FC236}">
                  <a16:creationId xmlns:a16="http://schemas.microsoft.com/office/drawing/2014/main" xmlns="" id="{B8776254-7DDE-42CF-8797-695E592B2831}"/>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7" name="Freeform 48">
              <a:extLst>
                <a:ext uri="{FF2B5EF4-FFF2-40B4-BE49-F238E27FC236}">
                  <a16:creationId xmlns:a16="http://schemas.microsoft.com/office/drawing/2014/main" xmlns="" id="{C2761DBD-9644-4D29-9D9A-063337B84199}"/>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8" name="Freeform 71">
              <a:extLst>
                <a:ext uri="{FF2B5EF4-FFF2-40B4-BE49-F238E27FC236}">
                  <a16:creationId xmlns:a16="http://schemas.microsoft.com/office/drawing/2014/main" xmlns="" id="{6DB55C8F-071F-48FB-B6E5-9CAFF9731A8C}"/>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9" name="Freeform 72">
              <a:extLst>
                <a:ext uri="{FF2B5EF4-FFF2-40B4-BE49-F238E27FC236}">
                  <a16:creationId xmlns:a16="http://schemas.microsoft.com/office/drawing/2014/main" xmlns="" id="{81C4A2FF-E02B-417A-AEDC-377D6E489143}"/>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60" name="Oval 95">
              <a:extLst>
                <a:ext uri="{FF2B5EF4-FFF2-40B4-BE49-F238E27FC236}">
                  <a16:creationId xmlns:a16="http://schemas.microsoft.com/office/drawing/2014/main" xmlns="" id="{AF1E60EF-989A-4C5F-A54B-72A5DFBA240C}"/>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1" name="Oval 96">
              <a:extLst>
                <a:ext uri="{FF2B5EF4-FFF2-40B4-BE49-F238E27FC236}">
                  <a16:creationId xmlns:a16="http://schemas.microsoft.com/office/drawing/2014/main" xmlns="" id="{56AE1B03-1B6A-4CE6-A0CA-BB5AE3D09C33}"/>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2" name="Oval 97">
              <a:extLst>
                <a:ext uri="{FF2B5EF4-FFF2-40B4-BE49-F238E27FC236}">
                  <a16:creationId xmlns:a16="http://schemas.microsoft.com/office/drawing/2014/main" xmlns="" id="{5CE0284F-97E6-4535-89CD-B9CACE29591C}"/>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3" name="Oval 98">
              <a:extLst>
                <a:ext uri="{FF2B5EF4-FFF2-40B4-BE49-F238E27FC236}">
                  <a16:creationId xmlns:a16="http://schemas.microsoft.com/office/drawing/2014/main" xmlns="" id="{99550F12-2A68-4C56-96C6-CBE3C4F90ECA}"/>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4" name="Oval 99">
              <a:extLst>
                <a:ext uri="{FF2B5EF4-FFF2-40B4-BE49-F238E27FC236}">
                  <a16:creationId xmlns:a16="http://schemas.microsoft.com/office/drawing/2014/main" xmlns="" id="{8862A8AB-0FBD-4E0F-847E-94D7C0051882}"/>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5" name="Oval 100">
              <a:extLst>
                <a:ext uri="{FF2B5EF4-FFF2-40B4-BE49-F238E27FC236}">
                  <a16:creationId xmlns:a16="http://schemas.microsoft.com/office/drawing/2014/main" xmlns="" id="{1AFCA12F-5396-4FC4-93A5-39E98603B5A1}"/>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6" name="Oval 101">
              <a:extLst>
                <a:ext uri="{FF2B5EF4-FFF2-40B4-BE49-F238E27FC236}">
                  <a16:creationId xmlns:a16="http://schemas.microsoft.com/office/drawing/2014/main" xmlns="" id="{398101FF-2D79-435B-9820-7AE83C2F723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7" name="Oval 102">
              <a:extLst>
                <a:ext uri="{FF2B5EF4-FFF2-40B4-BE49-F238E27FC236}">
                  <a16:creationId xmlns:a16="http://schemas.microsoft.com/office/drawing/2014/main" xmlns="" id="{0061E8F8-C7B1-4874-A15B-AD59A6B2D1C1}"/>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8" name="Oval 103">
              <a:extLst>
                <a:ext uri="{FF2B5EF4-FFF2-40B4-BE49-F238E27FC236}">
                  <a16:creationId xmlns:a16="http://schemas.microsoft.com/office/drawing/2014/main" xmlns="" id="{80C40A03-6DD3-4D5D-AC2E-00F91F31F557}"/>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5" name="Group 54">
            <a:extLst>
              <a:ext uri="{FF2B5EF4-FFF2-40B4-BE49-F238E27FC236}">
                <a16:creationId xmlns:a16="http://schemas.microsoft.com/office/drawing/2014/main" xmlns="" id="{E8230707-8D08-44D6-9DA0-76691175BE23}"/>
              </a:ext>
            </a:extLst>
          </p:cNvPr>
          <p:cNvGrpSpPr>
            <a:grpSpLocks/>
          </p:cNvGrpSpPr>
          <p:nvPr/>
        </p:nvGrpSpPr>
        <p:grpSpPr bwMode="auto">
          <a:xfrm rot="5400000" flipH="1">
            <a:off x="-92075" y="92075"/>
            <a:ext cx="4759326" cy="4572000"/>
            <a:chOff x="0" y="0"/>
            <a:chExt cx="4756151" cy="4570413"/>
          </a:xfrm>
        </p:grpSpPr>
        <p:sp>
          <p:nvSpPr>
            <p:cNvPr id="9270" name="Freeform 51">
              <a:extLst>
                <a:ext uri="{FF2B5EF4-FFF2-40B4-BE49-F238E27FC236}">
                  <a16:creationId xmlns:a16="http://schemas.microsoft.com/office/drawing/2014/main" xmlns="" id="{456494AC-29B3-46D7-A44C-89775877785E}"/>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1" name="Freeform 52">
              <a:extLst>
                <a:ext uri="{FF2B5EF4-FFF2-40B4-BE49-F238E27FC236}">
                  <a16:creationId xmlns:a16="http://schemas.microsoft.com/office/drawing/2014/main" xmlns="" id="{D24FB56E-6723-4119-9008-04108AA909A1}"/>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2" name="Freeform 53">
              <a:extLst>
                <a:ext uri="{FF2B5EF4-FFF2-40B4-BE49-F238E27FC236}">
                  <a16:creationId xmlns:a16="http://schemas.microsoft.com/office/drawing/2014/main" xmlns="" id="{FCCC1A36-99FD-4537-B27B-33244B69CEA9}"/>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3" name="Freeform 54">
              <a:extLst>
                <a:ext uri="{FF2B5EF4-FFF2-40B4-BE49-F238E27FC236}">
                  <a16:creationId xmlns:a16="http://schemas.microsoft.com/office/drawing/2014/main" xmlns="" id="{F95397D1-DFD4-408B-BD06-77BB326D95B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4" name="Freeform 58">
              <a:extLst>
                <a:ext uri="{FF2B5EF4-FFF2-40B4-BE49-F238E27FC236}">
                  <a16:creationId xmlns:a16="http://schemas.microsoft.com/office/drawing/2014/main" xmlns="" id="{5CCA8AE1-DDE8-4B0E-A328-2DBE4F490CF4}"/>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5" name="Freeform 59">
              <a:extLst>
                <a:ext uri="{FF2B5EF4-FFF2-40B4-BE49-F238E27FC236}">
                  <a16:creationId xmlns:a16="http://schemas.microsoft.com/office/drawing/2014/main" xmlns="" id="{9AE6A7DD-D812-444C-BEEF-0D5D150FABC9}"/>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6" name="Freeform 60">
              <a:extLst>
                <a:ext uri="{FF2B5EF4-FFF2-40B4-BE49-F238E27FC236}">
                  <a16:creationId xmlns:a16="http://schemas.microsoft.com/office/drawing/2014/main" xmlns="" id="{76B51D14-D74C-486D-A6D2-44E5F60763E4}"/>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7" name="Freeform 61">
              <a:extLst>
                <a:ext uri="{FF2B5EF4-FFF2-40B4-BE49-F238E27FC236}">
                  <a16:creationId xmlns:a16="http://schemas.microsoft.com/office/drawing/2014/main" xmlns="" id="{4813C4FD-CE36-435D-9F90-7106D7F58933}"/>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8" name="Freeform 62">
              <a:extLst>
                <a:ext uri="{FF2B5EF4-FFF2-40B4-BE49-F238E27FC236}">
                  <a16:creationId xmlns:a16="http://schemas.microsoft.com/office/drawing/2014/main" xmlns="" id="{2BE2F0C1-C5AE-4499-AC73-7245542DFF5F}"/>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9" name="Freeform 63">
              <a:extLst>
                <a:ext uri="{FF2B5EF4-FFF2-40B4-BE49-F238E27FC236}">
                  <a16:creationId xmlns:a16="http://schemas.microsoft.com/office/drawing/2014/main" xmlns="" id="{C36BBF27-AA81-4969-8E70-6E858AF6039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0" name="Freeform 64">
              <a:extLst>
                <a:ext uri="{FF2B5EF4-FFF2-40B4-BE49-F238E27FC236}">
                  <a16:creationId xmlns:a16="http://schemas.microsoft.com/office/drawing/2014/main" xmlns="" id="{50E2C73F-4809-4B0A-BFC2-AAB3E3A563BF}"/>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1" name="Freeform 65">
              <a:extLst>
                <a:ext uri="{FF2B5EF4-FFF2-40B4-BE49-F238E27FC236}">
                  <a16:creationId xmlns:a16="http://schemas.microsoft.com/office/drawing/2014/main" xmlns="" id="{0C1C7ABE-352C-4DF2-8231-BF4C048E3998}"/>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2" name="Freeform 66">
              <a:extLst>
                <a:ext uri="{FF2B5EF4-FFF2-40B4-BE49-F238E27FC236}">
                  <a16:creationId xmlns:a16="http://schemas.microsoft.com/office/drawing/2014/main" xmlns="" id="{005CFEC2-8DD6-4CE5-8437-9EDCA8C8C8E1}"/>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3" name="Freeform 67">
              <a:extLst>
                <a:ext uri="{FF2B5EF4-FFF2-40B4-BE49-F238E27FC236}">
                  <a16:creationId xmlns:a16="http://schemas.microsoft.com/office/drawing/2014/main" xmlns="" id="{3D2F1213-3E91-4BDD-8C99-555860BFA78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4" name="Freeform 68">
              <a:extLst>
                <a:ext uri="{FF2B5EF4-FFF2-40B4-BE49-F238E27FC236}">
                  <a16:creationId xmlns:a16="http://schemas.microsoft.com/office/drawing/2014/main" xmlns="" id="{DAADCE2E-AC25-4A9C-951C-9F043CECB61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5" name="Freeform 69">
              <a:extLst>
                <a:ext uri="{FF2B5EF4-FFF2-40B4-BE49-F238E27FC236}">
                  <a16:creationId xmlns:a16="http://schemas.microsoft.com/office/drawing/2014/main" xmlns="" id="{D7BA0FB2-E58B-48C3-A5CA-047B8341FDE1}"/>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6" name="Freeform 70">
              <a:extLst>
                <a:ext uri="{FF2B5EF4-FFF2-40B4-BE49-F238E27FC236}">
                  <a16:creationId xmlns:a16="http://schemas.microsoft.com/office/drawing/2014/main" xmlns="" id="{8DB17657-6694-4A0F-B248-7182E3D8C3A5}"/>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7" name="Freeform 75">
              <a:extLst>
                <a:ext uri="{FF2B5EF4-FFF2-40B4-BE49-F238E27FC236}">
                  <a16:creationId xmlns:a16="http://schemas.microsoft.com/office/drawing/2014/main" xmlns="" id="{BBA3BA35-6ED2-4DA3-851B-FA891DC74139}"/>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8" name="Freeform 76">
              <a:extLst>
                <a:ext uri="{FF2B5EF4-FFF2-40B4-BE49-F238E27FC236}">
                  <a16:creationId xmlns:a16="http://schemas.microsoft.com/office/drawing/2014/main" xmlns="" id="{9921A23C-0E7C-457B-95B9-73E3C61FF620}"/>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9" name="Freeform 77">
              <a:extLst>
                <a:ext uri="{FF2B5EF4-FFF2-40B4-BE49-F238E27FC236}">
                  <a16:creationId xmlns:a16="http://schemas.microsoft.com/office/drawing/2014/main" xmlns="" id="{4FD44A86-8038-4782-9697-8B52B4FD27C1}"/>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0" name="Freeform 78">
              <a:extLst>
                <a:ext uri="{FF2B5EF4-FFF2-40B4-BE49-F238E27FC236}">
                  <a16:creationId xmlns:a16="http://schemas.microsoft.com/office/drawing/2014/main" xmlns="" id="{34766D08-6F30-42D1-893D-1BAB0D29FC65}"/>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1" name="Freeform 82">
              <a:extLst>
                <a:ext uri="{FF2B5EF4-FFF2-40B4-BE49-F238E27FC236}">
                  <a16:creationId xmlns:a16="http://schemas.microsoft.com/office/drawing/2014/main" xmlns="" id="{E5404E76-4CB9-43E5-9F7D-0F7F5FE22C73}"/>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2" name="Freeform 83">
              <a:extLst>
                <a:ext uri="{FF2B5EF4-FFF2-40B4-BE49-F238E27FC236}">
                  <a16:creationId xmlns:a16="http://schemas.microsoft.com/office/drawing/2014/main" xmlns="" id="{31C3EF3E-0C30-4373-ACE1-6704959575A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3" name="Freeform 84">
              <a:extLst>
                <a:ext uri="{FF2B5EF4-FFF2-40B4-BE49-F238E27FC236}">
                  <a16:creationId xmlns:a16="http://schemas.microsoft.com/office/drawing/2014/main" xmlns="" id="{CF653E2E-0ADE-4E43-A369-6BD09A5D5A6A}"/>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4" name="Freeform 85">
              <a:extLst>
                <a:ext uri="{FF2B5EF4-FFF2-40B4-BE49-F238E27FC236}">
                  <a16:creationId xmlns:a16="http://schemas.microsoft.com/office/drawing/2014/main" xmlns="" id="{195B5C63-C07B-4B2B-B623-A827BF1054EA}"/>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5" name="Freeform 86">
              <a:extLst>
                <a:ext uri="{FF2B5EF4-FFF2-40B4-BE49-F238E27FC236}">
                  <a16:creationId xmlns:a16="http://schemas.microsoft.com/office/drawing/2014/main" xmlns="" id="{5D111D4F-1BB0-4C74-9BCA-DE5370315BC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6" name="Freeform 87">
              <a:extLst>
                <a:ext uri="{FF2B5EF4-FFF2-40B4-BE49-F238E27FC236}">
                  <a16:creationId xmlns:a16="http://schemas.microsoft.com/office/drawing/2014/main" xmlns="" id="{BC956AA1-ECCA-42FC-A331-4819A87791C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7" name="Freeform 88">
              <a:extLst>
                <a:ext uri="{FF2B5EF4-FFF2-40B4-BE49-F238E27FC236}">
                  <a16:creationId xmlns:a16="http://schemas.microsoft.com/office/drawing/2014/main" xmlns="" id="{B29F0849-B587-4718-A112-5A46DC56C42C}"/>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8" name="Freeform 89">
              <a:extLst>
                <a:ext uri="{FF2B5EF4-FFF2-40B4-BE49-F238E27FC236}">
                  <a16:creationId xmlns:a16="http://schemas.microsoft.com/office/drawing/2014/main" xmlns="" id="{0BCD2433-CF1C-49C7-9322-35C745DB87B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9" name="Freeform 90">
              <a:extLst>
                <a:ext uri="{FF2B5EF4-FFF2-40B4-BE49-F238E27FC236}">
                  <a16:creationId xmlns:a16="http://schemas.microsoft.com/office/drawing/2014/main" xmlns="" id="{44DEFB8F-9A86-475D-B6EF-1BF6B3F9247D}"/>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0" name="Freeform 91">
              <a:extLst>
                <a:ext uri="{FF2B5EF4-FFF2-40B4-BE49-F238E27FC236}">
                  <a16:creationId xmlns:a16="http://schemas.microsoft.com/office/drawing/2014/main" xmlns="" id="{C2286D65-2B85-4A3C-8227-FE549B768123}"/>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1" name="Freeform 92">
              <a:extLst>
                <a:ext uri="{FF2B5EF4-FFF2-40B4-BE49-F238E27FC236}">
                  <a16:creationId xmlns:a16="http://schemas.microsoft.com/office/drawing/2014/main" xmlns="" id="{DE22355C-DD12-4481-8956-7BC592DFE3ED}"/>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2" name="Freeform 93">
              <a:extLst>
                <a:ext uri="{FF2B5EF4-FFF2-40B4-BE49-F238E27FC236}">
                  <a16:creationId xmlns:a16="http://schemas.microsoft.com/office/drawing/2014/main" xmlns="" id="{AAD42554-9223-4E51-B22A-A8BEA78E899A}"/>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3" name="Freeform 94">
              <a:extLst>
                <a:ext uri="{FF2B5EF4-FFF2-40B4-BE49-F238E27FC236}">
                  <a16:creationId xmlns:a16="http://schemas.microsoft.com/office/drawing/2014/main" xmlns="" id="{CF22C4E1-98B3-4CA0-9701-639CD0356999}"/>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4" name="Oval 104">
              <a:extLst>
                <a:ext uri="{FF2B5EF4-FFF2-40B4-BE49-F238E27FC236}">
                  <a16:creationId xmlns:a16="http://schemas.microsoft.com/office/drawing/2014/main" xmlns="" id="{29FB42DA-59EB-4137-8A1F-017AAD581BD2}"/>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5" name="Oval 105">
              <a:extLst>
                <a:ext uri="{FF2B5EF4-FFF2-40B4-BE49-F238E27FC236}">
                  <a16:creationId xmlns:a16="http://schemas.microsoft.com/office/drawing/2014/main" xmlns="" id="{9274ED67-F3B0-47D4-92C2-3C82DD7AE284}"/>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6" name="Oval 106">
              <a:extLst>
                <a:ext uri="{FF2B5EF4-FFF2-40B4-BE49-F238E27FC236}">
                  <a16:creationId xmlns:a16="http://schemas.microsoft.com/office/drawing/2014/main" xmlns="" id="{332199BA-99CC-447B-9AEE-9FB066EF60BA}"/>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7" name="Oval 107">
              <a:extLst>
                <a:ext uri="{FF2B5EF4-FFF2-40B4-BE49-F238E27FC236}">
                  <a16:creationId xmlns:a16="http://schemas.microsoft.com/office/drawing/2014/main" xmlns="" id="{ED08BF67-1914-4BE8-A28E-D4314C91A17D}"/>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8" name="Oval 108">
              <a:extLst>
                <a:ext uri="{FF2B5EF4-FFF2-40B4-BE49-F238E27FC236}">
                  <a16:creationId xmlns:a16="http://schemas.microsoft.com/office/drawing/2014/main" xmlns="" id="{1322A234-4AC4-4181-81AB-1E076C0BB93C}"/>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9" name="Oval 109">
              <a:extLst>
                <a:ext uri="{FF2B5EF4-FFF2-40B4-BE49-F238E27FC236}">
                  <a16:creationId xmlns:a16="http://schemas.microsoft.com/office/drawing/2014/main" xmlns="" id="{1D45101C-ACD5-48B4-A25F-24A7448021F7}"/>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10" name="Oval 110">
              <a:extLst>
                <a:ext uri="{FF2B5EF4-FFF2-40B4-BE49-F238E27FC236}">
                  <a16:creationId xmlns:a16="http://schemas.microsoft.com/office/drawing/2014/main" xmlns="" id="{DB899927-3A46-4B7D-A65B-E0272F5798E1}"/>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11" name="Oval 111">
              <a:extLst>
                <a:ext uri="{FF2B5EF4-FFF2-40B4-BE49-F238E27FC236}">
                  <a16:creationId xmlns:a16="http://schemas.microsoft.com/office/drawing/2014/main" xmlns="" id="{97081E4E-893C-4C19-B584-EDCBA25E3855}"/>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10337" name="文本框 2">
            <a:extLst>
              <a:ext uri="{FF2B5EF4-FFF2-40B4-BE49-F238E27FC236}">
                <a16:creationId xmlns:a16="http://schemas.microsoft.com/office/drawing/2014/main" xmlns="" id="{9F13A1DD-1B51-409E-8092-7C79399EC312}"/>
              </a:ext>
            </a:extLst>
          </p:cNvPr>
          <p:cNvSpPr>
            <a:spLocks noChangeArrowheads="1"/>
          </p:cNvSpPr>
          <p:nvPr/>
        </p:nvSpPr>
        <p:spPr bwMode="auto">
          <a:xfrm>
            <a:off x="3803650" y="2630488"/>
            <a:ext cx="4884738"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5400" b="1"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PART 3</a:t>
            </a:r>
            <a:endParaRPr lang="zh-CN" altLang="en-US" sz="5400" b="1" dirty="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algn="ctr"/>
            <a:r>
              <a:rPr lang="zh-CN" altLang="en-US" sz="32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项目需求介绍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0957305"/>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1+#ppt_w/2"/>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337"/>
                                        </p:tgtEl>
                                        <p:attrNameLst>
                                          <p:attrName>style.visibility</p:attrName>
                                        </p:attrNameLst>
                                      </p:cBhvr>
                                      <p:to>
                                        <p:strVal val="visible"/>
                                      </p:to>
                                    </p:set>
                                    <p:anim calcmode="lin" valueType="num">
                                      <p:cBhvr>
                                        <p:cTn id="16" dur="500" fill="hold"/>
                                        <p:tgtEl>
                                          <p:spTgt spid="10337"/>
                                        </p:tgtEl>
                                        <p:attrNameLst>
                                          <p:attrName>ppt_w</p:attrName>
                                        </p:attrNameLst>
                                      </p:cBhvr>
                                      <p:tavLst>
                                        <p:tav tm="0">
                                          <p:val>
                                            <p:fltVal val="0"/>
                                          </p:val>
                                        </p:tav>
                                        <p:tav tm="100000">
                                          <p:val>
                                            <p:strVal val="#ppt_w"/>
                                          </p:val>
                                        </p:tav>
                                      </p:tavLst>
                                    </p:anim>
                                    <p:anim calcmode="lin" valueType="num">
                                      <p:cBhvr>
                                        <p:cTn id="17" dur="500" fill="hold"/>
                                        <p:tgtEl>
                                          <p:spTgt spid="10337"/>
                                        </p:tgtEl>
                                        <p:attrNameLst>
                                          <p:attrName>ppt_h</p:attrName>
                                        </p:attrNameLst>
                                      </p:cBhvr>
                                      <p:tavLst>
                                        <p:tav tm="0">
                                          <p:val>
                                            <p:fltVal val="0"/>
                                          </p:val>
                                        </p:tav>
                                        <p:tav tm="100000">
                                          <p:val>
                                            <p:strVal val="#ppt_h"/>
                                          </p:val>
                                        </p:tav>
                                      </p:tavLst>
                                    </p:anim>
                                    <p:animEffect filter="fade">
                                      <p:cBhvr>
                                        <p:cTn id="18" dur="500"/>
                                        <p:tgtEl>
                                          <p:spTgt spid="10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7" grpId="0" bldLvl="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Group 2">
            <a:extLst>
              <a:ext uri="{FF2B5EF4-FFF2-40B4-BE49-F238E27FC236}">
                <a16:creationId xmlns:a16="http://schemas.microsoft.com/office/drawing/2014/main" xmlns="" id="{0C03749F-EC84-4B90-8E8F-5BEA4E29B36B}"/>
              </a:ext>
            </a:extLst>
          </p:cNvPr>
          <p:cNvGrpSpPr>
            <a:grpSpLocks/>
          </p:cNvGrpSpPr>
          <p:nvPr/>
        </p:nvGrpSpPr>
        <p:grpSpPr bwMode="auto">
          <a:xfrm rot="-5400000">
            <a:off x="10806112" y="5465763"/>
            <a:ext cx="1304925" cy="1466850"/>
            <a:chOff x="0" y="0"/>
            <a:chExt cx="4570414" cy="5137881"/>
          </a:xfrm>
        </p:grpSpPr>
        <p:sp>
          <p:nvSpPr>
            <p:cNvPr id="21506" name="Freeform 5">
              <a:extLst>
                <a:ext uri="{FF2B5EF4-FFF2-40B4-BE49-F238E27FC236}">
                  <a16:creationId xmlns:a16="http://schemas.microsoft.com/office/drawing/2014/main" xmlns="" id="{4C717AE2-E69A-4A68-9430-1D96F3B9CD18}"/>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07" name="Freeform 6">
              <a:extLst>
                <a:ext uri="{FF2B5EF4-FFF2-40B4-BE49-F238E27FC236}">
                  <a16:creationId xmlns:a16="http://schemas.microsoft.com/office/drawing/2014/main" xmlns="" id="{79D8CE77-790E-436D-8F45-E1BA7B6889E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08" name="Freeform 7">
              <a:extLst>
                <a:ext uri="{FF2B5EF4-FFF2-40B4-BE49-F238E27FC236}">
                  <a16:creationId xmlns:a16="http://schemas.microsoft.com/office/drawing/2014/main" xmlns="" id="{D5893772-5311-41FF-B189-75951D981C61}"/>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09" name="Freeform 8">
              <a:extLst>
                <a:ext uri="{FF2B5EF4-FFF2-40B4-BE49-F238E27FC236}">
                  <a16:creationId xmlns:a16="http://schemas.microsoft.com/office/drawing/2014/main" xmlns="" id="{6342C25E-75EB-4BE2-A502-73722873669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0" name="Freeform 9">
              <a:extLst>
                <a:ext uri="{FF2B5EF4-FFF2-40B4-BE49-F238E27FC236}">
                  <a16:creationId xmlns:a16="http://schemas.microsoft.com/office/drawing/2014/main" xmlns="" id="{E5468716-72D7-42C5-A6C4-64DA3AE32FC7}"/>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1" name="Freeform 10">
              <a:extLst>
                <a:ext uri="{FF2B5EF4-FFF2-40B4-BE49-F238E27FC236}">
                  <a16:creationId xmlns:a16="http://schemas.microsoft.com/office/drawing/2014/main" xmlns="" id="{5891E85C-676C-4C9D-B7BD-A5C250BDEBFA}"/>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2" name="Freeform 11">
              <a:extLst>
                <a:ext uri="{FF2B5EF4-FFF2-40B4-BE49-F238E27FC236}">
                  <a16:creationId xmlns:a16="http://schemas.microsoft.com/office/drawing/2014/main" xmlns="" id="{555C708C-9A1F-4F06-92B1-51C00DB1E17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3" name="Freeform 12">
              <a:extLst>
                <a:ext uri="{FF2B5EF4-FFF2-40B4-BE49-F238E27FC236}">
                  <a16:creationId xmlns:a16="http://schemas.microsoft.com/office/drawing/2014/main" xmlns="" id="{9BF0EA83-D3FF-4660-8073-153D7BDF0E8B}"/>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4" name="Freeform 13">
              <a:extLst>
                <a:ext uri="{FF2B5EF4-FFF2-40B4-BE49-F238E27FC236}">
                  <a16:creationId xmlns:a16="http://schemas.microsoft.com/office/drawing/2014/main" xmlns="" id="{52F4FCEC-0050-4616-B72B-FB9669566987}"/>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5" name="Freeform 14">
              <a:extLst>
                <a:ext uri="{FF2B5EF4-FFF2-40B4-BE49-F238E27FC236}">
                  <a16:creationId xmlns:a16="http://schemas.microsoft.com/office/drawing/2014/main" xmlns="" id="{F2DED474-104C-434F-96B1-A60A141211C9}"/>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6" name="Freeform 15">
              <a:extLst>
                <a:ext uri="{FF2B5EF4-FFF2-40B4-BE49-F238E27FC236}">
                  <a16:creationId xmlns:a16="http://schemas.microsoft.com/office/drawing/2014/main" xmlns="" id="{4F4F9863-1F52-4E36-9A90-2BE136639838}"/>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7" name="Freeform 16">
              <a:extLst>
                <a:ext uri="{FF2B5EF4-FFF2-40B4-BE49-F238E27FC236}">
                  <a16:creationId xmlns:a16="http://schemas.microsoft.com/office/drawing/2014/main" xmlns="" id="{EA348CC0-E698-44A6-A63E-3DBFF96971E9}"/>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8" name="Freeform 17">
              <a:extLst>
                <a:ext uri="{FF2B5EF4-FFF2-40B4-BE49-F238E27FC236}">
                  <a16:creationId xmlns:a16="http://schemas.microsoft.com/office/drawing/2014/main" xmlns="" id="{011B5D98-0D6D-477E-A7BB-AC82CDB8E73C}"/>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9" name="Freeform 18">
              <a:extLst>
                <a:ext uri="{FF2B5EF4-FFF2-40B4-BE49-F238E27FC236}">
                  <a16:creationId xmlns:a16="http://schemas.microsoft.com/office/drawing/2014/main" xmlns="" id="{01E9AE07-7EA7-4B23-8512-72BC670A6AAF}"/>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0" name="Freeform 21">
              <a:extLst>
                <a:ext uri="{FF2B5EF4-FFF2-40B4-BE49-F238E27FC236}">
                  <a16:creationId xmlns:a16="http://schemas.microsoft.com/office/drawing/2014/main" xmlns="" id="{04E1B323-8A93-4FDB-B686-30C3B2A1957A}"/>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1" name="Freeform 22">
              <a:extLst>
                <a:ext uri="{FF2B5EF4-FFF2-40B4-BE49-F238E27FC236}">
                  <a16:creationId xmlns:a16="http://schemas.microsoft.com/office/drawing/2014/main" xmlns="" id="{F4D7A899-2B40-4CC3-8733-0846E8651320}"/>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2" name="Freeform 23">
              <a:extLst>
                <a:ext uri="{FF2B5EF4-FFF2-40B4-BE49-F238E27FC236}">
                  <a16:creationId xmlns:a16="http://schemas.microsoft.com/office/drawing/2014/main" xmlns="" id="{28F6780D-9C1B-450B-A3C1-06F33C5441D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3" name="Freeform 24">
              <a:extLst>
                <a:ext uri="{FF2B5EF4-FFF2-40B4-BE49-F238E27FC236}">
                  <a16:creationId xmlns:a16="http://schemas.microsoft.com/office/drawing/2014/main" xmlns="" id="{39DB35CA-62B7-4292-BFF4-F5FF164FEB2A}"/>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4" name="Freeform 25">
              <a:extLst>
                <a:ext uri="{FF2B5EF4-FFF2-40B4-BE49-F238E27FC236}">
                  <a16:creationId xmlns:a16="http://schemas.microsoft.com/office/drawing/2014/main" xmlns="" id="{01C7BF02-1A3D-4E3F-BA40-DD636A40610C}"/>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5" name="Freeform 26">
              <a:extLst>
                <a:ext uri="{FF2B5EF4-FFF2-40B4-BE49-F238E27FC236}">
                  <a16:creationId xmlns:a16="http://schemas.microsoft.com/office/drawing/2014/main" xmlns="" id="{27D529E2-1FA4-440C-9A8D-C1DB579AC097}"/>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6" name="Freeform 27">
              <a:extLst>
                <a:ext uri="{FF2B5EF4-FFF2-40B4-BE49-F238E27FC236}">
                  <a16:creationId xmlns:a16="http://schemas.microsoft.com/office/drawing/2014/main" xmlns="" id="{133C44F9-EA51-4EE0-927D-1CF8998227DF}"/>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7" name="Freeform 28">
              <a:extLst>
                <a:ext uri="{FF2B5EF4-FFF2-40B4-BE49-F238E27FC236}">
                  <a16:creationId xmlns:a16="http://schemas.microsoft.com/office/drawing/2014/main" xmlns="" id="{3B0E9B6C-1C28-4D9B-B705-E70168DFC7E7}"/>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8" name="Freeform 29">
              <a:extLst>
                <a:ext uri="{FF2B5EF4-FFF2-40B4-BE49-F238E27FC236}">
                  <a16:creationId xmlns:a16="http://schemas.microsoft.com/office/drawing/2014/main" xmlns="" id="{CE097866-8F6E-4607-A1DD-CCA651C83472}"/>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9" name="Freeform 30">
              <a:extLst>
                <a:ext uri="{FF2B5EF4-FFF2-40B4-BE49-F238E27FC236}">
                  <a16:creationId xmlns:a16="http://schemas.microsoft.com/office/drawing/2014/main" xmlns="" id="{A545DE18-C9E1-4431-A673-4E3D4BAC8C6A}"/>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0" name="Freeform 31">
              <a:extLst>
                <a:ext uri="{FF2B5EF4-FFF2-40B4-BE49-F238E27FC236}">
                  <a16:creationId xmlns:a16="http://schemas.microsoft.com/office/drawing/2014/main" xmlns="" id="{DA5D30F1-2304-4DED-BABB-71B1018D438A}"/>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1" name="Freeform 32">
              <a:extLst>
                <a:ext uri="{FF2B5EF4-FFF2-40B4-BE49-F238E27FC236}">
                  <a16:creationId xmlns:a16="http://schemas.microsoft.com/office/drawing/2014/main" xmlns="" id="{5B093FBA-CAD6-40B4-957D-0229FCFAE229}"/>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2" name="Freeform 33">
              <a:extLst>
                <a:ext uri="{FF2B5EF4-FFF2-40B4-BE49-F238E27FC236}">
                  <a16:creationId xmlns:a16="http://schemas.microsoft.com/office/drawing/2014/main" xmlns="" id="{7CDF641F-8384-4B02-A516-A8F41DD667CD}"/>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3" name="Freeform 34">
              <a:extLst>
                <a:ext uri="{FF2B5EF4-FFF2-40B4-BE49-F238E27FC236}">
                  <a16:creationId xmlns:a16="http://schemas.microsoft.com/office/drawing/2014/main" xmlns="" id="{5EB83539-4B6E-4F18-947C-89C2531B24DE}"/>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4" name="Freeform 35">
              <a:extLst>
                <a:ext uri="{FF2B5EF4-FFF2-40B4-BE49-F238E27FC236}">
                  <a16:creationId xmlns:a16="http://schemas.microsoft.com/office/drawing/2014/main" xmlns="" id="{5D623DEF-F039-47C9-9E9F-2C4947470EE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5" name="Freeform 36">
              <a:extLst>
                <a:ext uri="{FF2B5EF4-FFF2-40B4-BE49-F238E27FC236}">
                  <a16:creationId xmlns:a16="http://schemas.microsoft.com/office/drawing/2014/main" xmlns="" id="{6CE0DFB0-A986-4A14-BE76-2CCAC8FEA950}"/>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6" name="Freeform 37">
              <a:extLst>
                <a:ext uri="{FF2B5EF4-FFF2-40B4-BE49-F238E27FC236}">
                  <a16:creationId xmlns:a16="http://schemas.microsoft.com/office/drawing/2014/main" xmlns="" id="{F9C4B1B5-3F98-4721-A6A0-C040761438EB}"/>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7" name="Freeform 38">
              <a:extLst>
                <a:ext uri="{FF2B5EF4-FFF2-40B4-BE49-F238E27FC236}">
                  <a16:creationId xmlns:a16="http://schemas.microsoft.com/office/drawing/2014/main" xmlns="" id="{BBF3A2B6-7179-4AFD-8FAD-8A3B705CE1D0}"/>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8" name="Freeform 39">
              <a:extLst>
                <a:ext uri="{FF2B5EF4-FFF2-40B4-BE49-F238E27FC236}">
                  <a16:creationId xmlns:a16="http://schemas.microsoft.com/office/drawing/2014/main" xmlns="" id="{724882B3-8D46-4E1F-95C2-7663DC740016}"/>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9" name="Freeform 40">
              <a:extLst>
                <a:ext uri="{FF2B5EF4-FFF2-40B4-BE49-F238E27FC236}">
                  <a16:creationId xmlns:a16="http://schemas.microsoft.com/office/drawing/2014/main" xmlns="" id="{D01BC883-4B37-42FA-A23A-E326BF70F05A}"/>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0" name="Freeform 43">
              <a:extLst>
                <a:ext uri="{FF2B5EF4-FFF2-40B4-BE49-F238E27FC236}">
                  <a16:creationId xmlns:a16="http://schemas.microsoft.com/office/drawing/2014/main" xmlns="" id="{B4EB05AC-882B-425F-A78E-E6EB090B518F}"/>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1" name="Freeform 44">
              <a:extLst>
                <a:ext uri="{FF2B5EF4-FFF2-40B4-BE49-F238E27FC236}">
                  <a16:creationId xmlns:a16="http://schemas.microsoft.com/office/drawing/2014/main" xmlns="" id="{1024FFE3-0B92-4414-9071-308DC1A0014D}"/>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2" name="Freeform 45">
              <a:extLst>
                <a:ext uri="{FF2B5EF4-FFF2-40B4-BE49-F238E27FC236}">
                  <a16:creationId xmlns:a16="http://schemas.microsoft.com/office/drawing/2014/main" xmlns="" id="{A63B4E18-9F5F-48DD-97BB-9D28C80486FF}"/>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3" name="Freeform 46">
              <a:extLst>
                <a:ext uri="{FF2B5EF4-FFF2-40B4-BE49-F238E27FC236}">
                  <a16:creationId xmlns:a16="http://schemas.microsoft.com/office/drawing/2014/main" xmlns="" id="{F7B4734A-4F51-424E-9784-92B70E664EE3}"/>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4" name="Freeform 47">
              <a:extLst>
                <a:ext uri="{FF2B5EF4-FFF2-40B4-BE49-F238E27FC236}">
                  <a16:creationId xmlns:a16="http://schemas.microsoft.com/office/drawing/2014/main" xmlns="" id="{80DC62D4-343C-4A9B-9066-EEBC3922ED1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5" name="Freeform 48">
              <a:extLst>
                <a:ext uri="{FF2B5EF4-FFF2-40B4-BE49-F238E27FC236}">
                  <a16:creationId xmlns:a16="http://schemas.microsoft.com/office/drawing/2014/main" xmlns="" id="{739AAEEC-4BB5-4CA9-88AD-0A5DD903708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6" name="Freeform 71">
              <a:extLst>
                <a:ext uri="{FF2B5EF4-FFF2-40B4-BE49-F238E27FC236}">
                  <a16:creationId xmlns:a16="http://schemas.microsoft.com/office/drawing/2014/main" xmlns="" id="{75B054B9-C6B2-4031-86E5-CC334F5555B6}"/>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7" name="Freeform 72">
              <a:extLst>
                <a:ext uri="{FF2B5EF4-FFF2-40B4-BE49-F238E27FC236}">
                  <a16:creationId xmlns:a16="http://schemas.microsoft.com/office/drawing/2014/main" xmlns="" id="{478D7E43-3EAA-4441-958F-F187DFC6313C}"/>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8" name="Oval 95">
              <a:extLst>
                <a:ext uri="{FF2B5EF4-FFF2-40B4-BE49-F238E27FC236}">
                  <a16:creationId xmlns:a16="http://schemas.microsoft.com/office/drawing/2014/main" xmlns="" id="{72F106EB-658D-4A3C-BBEB-9EAFD25AB12C}"/>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49" name="Oval 96">
              <a:extLst>
                <a:ext uri="{FF2B5EF4-FFF2-40B4-BE49-F238E27FC236}">
                  <a16:creationId xmlns:a16="http://schemas.microsoft.com/office/drawing/2014/main" xmlns="" id="{98B76C78-8552-4BDB-BEF6-91274B52BD9B}"/>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0" name="Oval 97">
              <a:extLst>
                <a:ext uri="{FF2B5EF4-FFF2-40B4-BE49-F238E27FC236}">
                  <a16:creationId xmlns:a16="http://schemas.microsoft.com/office/drawing/2014/main" xmlns="" id="{0A530625-F0A0-4F6B-A93C-7C61B5614996}"/>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1" name="Oval 98">
              <a:extLst>
                <a:ext uri="{FF2B5EF4-FFF2-40B4-BE49-F238E27FC236}">
                  <a16:creationId xmlns:a16="http://schemas.microsoft.com/office/drawing/2014/main" xmlns="" id="{DE37E301-15A9-4E90-A902-AA417CE44917}"/>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2" name="Oval 99">
              <a:extLst>
                <a:ext uri="{FF2B5EF4-FFF2-40B4-BE49-F238E27FC236}">
                  <a16:creationId xmlns:a16="http://schemas.microsoft.com/office/drawing/2014/main" xmlns="" id="{347A5F10-E370-47B4-A70A-602D5CDB3E1A}"/>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3" name="Oval 100">
              <a:extLst>
                <a:ext uri="{FF2B5EF4-FFF2-40B4-BE49-F238E27FC236}">
                  <a16:creationId xmlns:a16="http://schemas.microsoft.com/office/drawing/2014/main" xmlns="" id="{03D62014-E557-4DD3-A22B-1C2C12A096EC}"/>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4" name="Oval 101">
              <a:extLst>
                <a:ext uri="{FF2B5EF4-FFF2-40B4-BE49-F238E27FC236}">
                  <a16:creationId xmlns:a16="http://schemas.microsoft.com/office/drawing/2014/main" xmlns="" id="{5C74169A-F5E2-4790-A4B9-BFD0A262CFFB}"/>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5" name="Oval 102">
              <a:extLst>
                <a:ext uri="{FF2B5EF4-FFF2-40B4-BE49-F238E27FC236}">
                  <a16:creationId xmlns:a16="http://schemas.microsoft.com/office/drawing/2014/main" xmlns="" id="{33C1CC4A-D020-4950-8D5D-0E12EACB9B90}"/>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6" name="Oval 103">
              <a:extLst>
                <a:ext uri="{FF2B5EF4-FFF2-40B4-BE49-F238E27FC236}">
                  <a16:creationId xmlns:a16="http://schemas.microsoft.com/office/drawing/2014/main" xmlns="" id="{FAB98767-B7AE-4B44-A166-408028C7E469}"/>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21557" name="Group 54">
            <a:extLst>
              <a:ext uri="{FF2B5EF4-FFF2-40B4-BE49-F238E27FC236}">
                <a16:creationId xmlns:a16="http://schemas.microsoft.com/office/drawing/2014/main" xmlns="" id="{3A1E16F1-9B58-46FB-90DF-98CDBB4D8CAB}"/>
              </a:ext>
            </a:extLst>
          </p:cNvPr>
          <p:cNvGrpSpPr>
            <a:grpSpLocks/>
          </p:cNvGrpSpPr>
          <p:nvPr/>
        </p:nvGrpSpPr>
        <p:grpSpPr bwMode="auto">
          <a:xfrm rot="5400000" flipH="1">
            <a:off x="-34925" y="34925"/>
            <a:ext cx="1809750" cy="1739900"/>
            <a:chOff x="0" y="0"/>
            <a:chExt cx="4756151" cy="4570413"/>
          </a:xfrm>
        </p:grpSpPr>
        <p:sp>
          <p:nvSpPr>
            <p:cNvPr id="21558" name="Freeform 51">
              <a:extLst>
                <a:ext uri="{FF2B5EF4-FFF2-40B4-BE49-F238E27FC236}">
                  <a16:creationId xmlns:a16="http://schemas.microsoft.com/office/drawing/2014/main" xmlns="" id="{F74F1839-F53E-49AE-8B08-0A4B90A88E72}"/>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59" name="Freeform 52">
              <a:extLst>
                <a:ext uri="{FF2B5EF4-FFF2-40B4-BE49-F238E27FC236}">
                  <a16:creationId xmlns:a16="http://schemas.microsoft.com/office/drawing/2014/main" xmlns="" id="{BE081CD1-2EAB-4D37-9CA5-BD146AA83303}"/>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0" name="Freeform 53">
              <a:extLst>
                <a:ext uri="{FF2B5EF4-FFF2-40B4-BE49-F238E27FC236}">
                  <a16:creationId xmlns:a16="http://schemas.microsoft.com/office/drawing/2014/main" xmlns="" id="{0DD315C3-0558-45DB-A8AB-1D068407BFB6}"/>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1" name="Freeform 54">
              <a:extLst>
                <a:ext uri="{FF2B5EF4-FFF2-40B4-BE49-F238E27FC236}">
                  <a16:creationId xmlns:a16="http://schemas.microsoft.com/office/drawing/2014/main" xmlns="" id="{53CA14FD-BD11-4264-B45B-0510425395EB}"/>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2" name="Freeform 58">
              <a:extLst>
                <a:ext uri="{FF2B5EF4-FFF2-40B4-BE49-F238E27FC236}">
                  <a16:creationId xmlns:a16="http://schemas.microsoft.com/office/drawing/2014/main" xmlns="" id="{A7397C82-E915-4023-BB45-CF1A782EAF84}"/>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3" name="Freeform 59">
              <a:extLst>
                <a:ext uri="{FF2B5EF4-FFF2-40B4-BE49-F238E27FC236}">
                  <a16:creationId xmlns:a16="http://schemas.microsoft.com/office/drawing/2014/main" xmlns="" id="{27D1217C-1C59-4D79-9ED1-EDBF697CD1B5}"/>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4" name="Freeform 60">
              <a:extLst>
                <a:ext uri="{FF2B5EF4-FFF2-40B4-BE49-F238E27FC236}">
                  <a16:creationId xmlns:a16="http://schemas.microsoft.com/office/drawing/2014/main" xmlns="" id="{037516FD-89D7-49C2-ADB2-654BE988ABA5}"/>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5" name="Freeform 61">
              <a:extLst>
                <a:ext uri="{FF2B5EF4-FFF2-40B4-BE49-F238E27FC236}">
                  <a16:creationId xmlns:a16="http://schemas.microsoft.com/office/drawing/2014/main" xmlns="" id="{697A6A40-9760-45AA-8662-379577B2D5D4}"/>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6" name="Freeform 62">
              <a:extLst>
                <a:ext uri="{FF2B5EF4-FFF2-40B4-BE49-F238E27FC236}">
                  <a16:creationId xmlns:a16="http://schemas.microsoft.com/office/drawing/2014/main" xmlns="" id="{649FD1D9-62F2-4E84-9377-81EB3EC8B981}"/>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7" name="Freeform 63">
              <a:extLst>
                <a:ext uri="{FF2B5EF4-FFF2-40B4-BE49-F238E27FC236}">
                  <a16:creationId xmlns:a16="http://schemas.microsoft.com/office/drawing/2014/main" xmlns="" id="{209E4510-E49A-4596-9563-FC889B98312A}"/>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8" name="Freeform 64">
              <a:extLst>
                <a:ext uri="{FF2B5EF4-FFF2-40B4-BE49-F238E27FC236}">
                  <a16:creationId xmlns:a16="http://schemas.microsoft.com/office/drawing/2014/main" xmlns="" id="{16808526-8CFB-45C2-BB53-FA324AFE8E13}"/>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9" name="Freeform 65">
              <a:extLst>
                <a:ext uri="{FF2B5EF4-FFF2-40B4-BE49-F238E27FC236}">
                  <a16:creationId xmlns:a16="http://schemas.microsoft.com/office/drawing/2014/main" xmlns="" id="{CD0C97F5-F999-4B15-864A-2C2222694FE6}"/>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0" name="Freeform 66">
              <a:extLst>
                <a:ext uri="{FF2B5EF4-FFF2-40B4-BE49-F238E27FC236}">
                  <a16:creationId xmlns:a16="http://schemas.microsoft.com/office/drawing/2014/main" xmlns="" id="{1E2BB733-47B1-4175-B6F7-6002D1ECD8EC}"/>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1" name="Freeform 67">
              <a:extLst>
                <a:ext uri="{FF2B5EF4-FFF2-40B4-BE49-F238E27FC236}">
                  <a16:creationId xmlns:a16="http://schemas.microsoft.com/office/drawing/2014/main" xmlns="" id="{F5F77704-DE5A-42E8-9914-ACC2FE5C2545}"/>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2" name="Freeform 68">
              <a:extLst>
                <a:ext uri="{FF2B5EF4-FFF2-40B4-BE49-F238E27FC236}">
                  <a16:creationId xmlns:a16="http://schemas.microsoft.com/office/drawing/2014/main" xmlns="" id="{07DD498E-4687-4230-95ED-0BD5B35F62D7}"/>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3" name="Freeform 69">
              <a:extLst>
                <a:ext uri="{FF2B5EF4-FFF2-40B4-BE49-F238E27FC236}">
                  <a16:creationId xmlns:a16="http://schemas.microsoft.com/office/drawing/2014/main" xmlns="" id="{5B9EB781-B20C-4F31-8247-F611A65C2BE3}"/>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4" name="Freeform 70">
              <a:extLst>
                <a:ext uri="{FF2B5EF4-FFF2-40B4-BE49-F238E27FC236}">
                  <a16:creationId xmlns:a16="http://schemas.microsoft.com/office/drawing/2014/main" xmlns="" id="{363794A1-396B-42F7-B306-A83236B9AEEB}"/>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5" name="Freeform 75">
              <a:extLst>
                <a:ext uri="{FF2B5EF4-FFF2-40B4-BE49-F238E27FC236}">
                  <a16:creationId xmlns:a16="http://schemas.microsoft.com/office/drawing/2014/main" xmlns="" id="{00EEE10F-B8DA-4B1B-B99B-F174D28312EE}"/>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6" name="Freeform 76">
              <a:extLst>
                <a:ext uri="{FF2B5EF4-FFF2-40B4-BE49-F238E27FC236}">
                  <a16:creationId xmlns:a16="http://schemas.microsoft.com/office/drawing/2014/main" xmlns="" id="{6CD93B7C-5E51-4E5D-8008-5AE9B7923E28}"/>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7" name="Freeform 77">
              <a:extLst>
                <a:ext uri="{FF2B5EF4-FFF2-40B4-BE49-F238E27FC236}">
                  <a16:creationId xmlns:a16="http://schemas.microsoft.com/office/drawing/2014/main" xmlns="" id="{A137145F-68DC-487C-A313-C0B55F41F9FD}"/>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8" name="Freeform 78">
              <a:extLst>
                <a:ext uri="{FF2B5EF4-FFF2-40B4-BE49-F238E27FC236}">
                  <a16:creationId xmlns:a16="http://schemas.microsoft.com/office/drawing/2014/main" xmlns="" id="{288913BF-B77A-4446-9D4E-9BA754F83419}"/>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9" name="Freeform 82">
              <a:extLst>
                <a:ext uri="{FF2B5EF4-FFF2-40B4-BE49-F238E27FC236}">
                  <a16:creationId xmlns:a16="http://schemas.microsoft.com/office/drawing/2014/main" xmlns="" id="{C64514B6-46E3-47B4-90ED-6F8FEBF3E253}"/>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0" name="Freeform 83">
              <a:extLst>
                <a:ext uri="{FF2B5EF4-FFF2-40B4-BE49-F238E27FC236}">
                  <a16:creationId xmlns:a16="http://schemas.microsoft.com/office/drawing/2014/main" xmlns="" id="{826786A2-7B5E-4F01-8F2B-495604899EC8}"/>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1" name="Freeform 84">
              <a:extLst>
                <a:ext uri="{FF2B5EF4-FFF2-40B4-BE49-F238E27FC236}">
                  <a16:creationId xmlns:a16="http://schemas.microsoft.com/office/drawing/2014/main" xmlns="" id="{EB370D68-7C60-4921-B574-71AD3A3B71A2}"/>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2" name="Freeform 85">
              <a:extLst>
                <a:ext uri="{FF2B5EF4-FFF2-40B4-BE49-F238E27FC236}">
                  <a16:creationId xmlns:a16="http://schemas.microsoft.com/office/drawing/2014/main" xmlns="" id="{B68B0695-2F7A-40C7-8CF2-24D09D024AE8}"/>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3" name="Freeform 86">
              <a:extLst>
                <a:ext uri="{FF2B5EF4-FFF2-40B4-BE49-F238E27FC236}">
                  <a16:creationId xmlns:a16="http://schemas.microsoft.com/office/drawing/2014/main" xmlns="" id="{FDD6B795-0566-435A-BFED-0C9A3014ECD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4" name="Freeform 87">
              <a:extLst>
                <a:ext uri="{FF2B5EF4-FFF2-40B4-BE49-F238E27FC236}">
                  <a16:creationId xmlns:a16="http://schemas.microsoft.com/office/drawing/2014/main" xmlns="" id="{26DEAE8C-863B-4965-BAAF-BF9BE6A49F1E}"/>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5" name="Freeform 88">
              <a:extLst>
                <a:ext uri="{FF2B5EF4-FFF2-40B4-BE49-F238E27FC236}">
                  <a16:creationId xmlns:a16="http://schemas.microsoft.com/office/drawing/2014/main" xmlns="" id="{CFB76E2B-3781-4394-A23E-10A5D7C89BAE}"/>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6" name="Freeform 89">
              <a:extLst>
                <a:ext uri="{FF2B5EF4-FFF2-40B4-BE49-F238E27FC236}">
                  <a16:creationId xmlns:a16="http://schemas.microsoft.com/office/drawing/2014/main" xmlns="" id="{35F7E788-3896-4B28-9D27-D87AF7CBC6C8}"/>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7" name="Freeform 90">
              <a:extLst>
                <a:ext uri="{FF2B5EF4-FFF2-40B4-BE49-F238E27FC236}">
                  <a16:creationId xmlns:a16="http://schemas.microsoft.com/office/drawing/2014/main" xmlns="" id="{1F457ECB-EC99-4D3E-8FA2-8A53777F011F}"/>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8" name="Freeform 91">
              <a:extLst>
                <a:ext uri="{FF2B5EF4-FFF2-40B4-BE49-F238E27FC236}">
                  <a16:creationId xmlns:a16="http://schemas.microsoft.com/office/drawing/2014/main" xmlns="" id="{5D653A21-34DA-4C9B-B6DF-F31EF06A7AC3}"/>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9" name="Freeform 92">
              <a:extLst>
                <a:ext uri="{FF2B5EF4-FFF2-40B4-BE49-F238E27FC236}">
                  <a16:creationId xmlns:a16="http://schemas.microsoft.com/office/drawing/2014/main" xmlns="" id="{81852D35-F8D1-41DE-9CC3-6E90B91DA589}"/>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90" name="Freeform 93">
              <a:extLst>
                <a:ext uri="{FF2B5EF4-FFF2-40B4-BE49-F238E27FC236}">
                  <a16:creationId xmlns:a16="http://schemas.microsoft.com/office/drawing/2014/main" xmlns="" id="{589FDA40-FDA9-443E-864A-43BDCDB6E237}"/>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91" name="Freeform 94">
              <a:extLst>
                <a:ext uri="{FF2B5EF4-FFF2-40B4-BE49-F238E27FC236}">
                  <a16:creationId xmlns:a16="http://schemas.microsoft.com/office/drawing/2014/main" xmlns="" id="{559CC240-8F43-4F3F-B937-C532D8FDDB39}"/>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92" name="Oval 104">
              <a:extLst>
                <a:ext uri="{FF2B5EF4-FFF2-40B4-BE49-F238E27FC236}">
                  <a16:creationId xmlns:a16="http://schemas.microsoft.com/office/drawing/2014/main" xmlns="" id="{FD8FFDA8-E0B6-407A-9361-911C810F4B8C}"/>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3" name="Oval 105">
              <a:extLst>
                <a:ext uri="{FF2B5EF4-FFF2-40B4-BE49-F238E27FC236}">
                  <a16:creationId xmlns:a16="http://schemas.microsoft.com/office/drawing/2014/main" xmlns="" id="{AD7F463A-2F0D-4555-A285-3B482B217ED6}"/>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4" name="Oval 106">
              <a:extLst>
                <a:ext uri="{FF2B5EF4-FFF2-40B4-BE49-F238E27FC236}">
                  <a16:creationId xmlns:a16="http://schemas.microsoft.com/office/drawing/2014/main" xmlns="" id="{AB82FE6F-17C8-4836-9989-C96BA1308677}"/>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5" name="Oval 107">
              <a:extLst>
                <a:ext uri="{FF2B5EF4-FFF2-40B4-BE49-F238E27FC236}">
                  <a16:creationId xmlns:a16="http://schemas.microsoft.com/office/drawing/2014/main" xmlns="" id="{85ADCE81-B390-4B7E-B242-B740E4DB23E8}"/>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6" name="Oval 108">
              <a:extLst>
                <a:ext uri="{FF2B5EF4-FFF2-40B4-BE49-F238E27FC236}">
                  <a16:creationId xmlns:a16="http://schemas.microsoft.com/office/drawing/2014/main" xmlns="" id="{40AEEC49-760B-40CA-B10A-95E2E0593BED}"/>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7" name="Oval 109">
              <a:extLst>
                <a:ext uri="{FF2B5EF4-FFF2-40B4-BE49-F238E27FC236}">
                  <a16:creationId xmlns:a16="http://schemas.microsoft.com/office/drawing/2014/main" xmlns="" id="{8C38CCC1-494D-4FFB-AD2F-219E391475B8}"/>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8" name="Oval 110">
              <a:extLst>
                <a:ext uri="{FF2B5EF4-FFF2-40B4-BE49-F238E27FC236}">
                  <a16:creationId xmlns:a16="http://schemas.microsoft.com/office/drawing/2014/main" xmlns="" id="{027668B8-7805-44A8-99AB-F43797B0E8A6}"/>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9" name="Oval 111">
              <a:extLst>
                <a:ext uri="{FF2B5EF4-FFF2-40B4-BE49-F238E27FC236}">
                  <a16:creationId xmlns:a16="http://schemas.microsoft.com/office/drawing/2014/main" xmlns="" id="{01FF89CE-DBCC-4E44-B436-0CF94F1FB502}"/>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21600" name="文本框 2">
            <a:extLst>
              <a:ext uri="{FF2B5EF4-FFF2-40B4-BE49-F238E27FC236}">
                <a16:creationId xmlns:a16="http://schemas.microsoft.com/office/drawing/2014/main" xmlns="" id="{FF86D67B-53C0-493B-981B-601D1D1730D2}"/>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项目需求介绍</a:t>
            </a:r>
          </a:p>
        </p:txBody>
      </p:sp>
      <p:grpSp>
        <p:nvGrpSpPr>
          <p:cNvPr id="23" name="Group 98">
            <a:extLst>
              <a:ext uri="{FF2B5EF4-FFF2-40B4-BE49-F238E27FC236}">
                <a16:creationId xmlns:a16="http://schemas.microsoft.com/office/drawing/2014/main" xmlns="" id="{5B23BB27-5EC1-4293-9C68-178E0457C1BF}"/>
              </a:ext>
            </a:extLst>
          </p:cNvPr>
          <p:cNvGrpSpPr>
            <a:grpSpLocks/>
          </p:cNvGrpSpPr>
          <p:nvPr/>
        </p:nvGrpSpPr>
        <p:grpSpPr bwMode="auto">
          <a:xfrm>
            <a:off x="4505325" y="2143125"/>
            <a:ext cx="3181350" cy="2647950"/>
            <a:chOff x="0" y="0"/>
            <a:chExt cx="3181693" cy="2647950"/>
          </a:xfrm>
        </p:grpSpPr>
        <p:sp>
          <p:nvSpPr>
            <p:cNvPr id="21602" name="圆角矩形 146">
              <a:extLst>
                <a:ext uri="{FF2B5EF4-FFF2-40B4-BE49-F238E27FC236}">
                  <a16:creationId xmlns:a16="http://schemas.microsoft.com/office/drawing/2014/main" xmlns="" id="{7D6AC703-E230-4F63-A7C2-70B2C030F5D3}"/>
                </a:ext>
              </a:extLst>
            </p:cNvPr>
            <p:cNvSpPr>
              <a:spLocks noChangeArrowheads="1"/>
            </p:cNvSpPr>
            <p:nvPr/>
          </p:nvSpPr>
          <p:spPr bwMode="auto">
            <a:xfrm>
              <a:off x="0" y="0"/>
              <a:ext cx="3181693" cy="2647950"/>
            </a:xfrm>
            <a:prstGeom prst="roundRect">
              <a:avLst>
                <a:gd name="adj" fmla="val 10551"/>
              </a:avLst>
            </a:prstGeom>
            <a:solidFill>
              <a:srgbClr val="5BBF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603" name="矩形 147">
              <a:extLst>
                <a:ext uri="{FF2B5EF4-FFF2-40B4-BE49-F238E27FC236}">
                  <a16:creationId xmlns:a16="http://schemas.microsoft.com/office/drawing/2014/main" xmlns="" id="{BEA492BF-7F89-4707-9921-10F55F3DF6FE}"/>
                </a:ext>
              </a:extLst>
            </p:cNvPr>
            <p:cNvSpPr>
              <a:spLocks noChangeArrowheads="1"/>
            </p:cNvSpPr>
            <p:nvPr/>
          </p:nvSpPr>
          <p:spPr bwMode="auto">
            <a:xfrm>
              <a:off x="295619" y="647700"/>
              <a:ext cx="2647950" cy="1762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604" name="椭圆 148">
              <a:extLst>
                <a:ext uri="{FF2B5EF4-FFF2-40B4-BE49-F238E27FC236}">
                  <a16:creationId xmlns:a16="http://schemas.microsoft.com/office/drawing/2014/main" xmlns="" id="{C927FFCF-8FAA-4BAB-B1E3-D5D672156849}"/>
                </a:ext>
              </a:extLst>
            </p:cNvPr>
            <p:cNvSpPr>
              <a:spLocks noChangeArrowheads="1"/>
            </p:cNvSpPr>
            <p:nvPr/>
          </p:nvSpPr>
          <p:spPr bwMode="auto">
            <a:xfrm>
              <a:off x="1833907" y="223060"/>
              <a:ext cx="233362" cy="2333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605" name="椭圆 149">
              <a:extLst>
                <a:ext uri="{FF2B5EF4-FFF2-40B4-BE49-F238E27FC236}">
                  <a16:creationId xmlns:a16="http://schemas.microsoft.com/office/drawing/2014/main" xmlns="" id="{4A7C3E5C-1CAF-4CBC-960D-BF2230EC201D}"/>
                </a:ext>
              </a:extLst>
            </p:cNvPr>
            <p:cNvSpPr>
              <a:spLocks noChangeArrowheads="1"/>
            </p:cNvSpPr>
            <p:nvPr/>
          </p:nvSpPr>
          <p:spPr bwMode="auto">
            <a:xfrm>
              <a:off x="2210147" y="222314"/>
              <a:ext cx="233362" cy="2333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606" name="椭圆 150">
              <a:extLst>
                <a:ext uri="{FF2B5EF4-FFF2-40B4-BE49-F238E27FC236}">
                  <a16:creationId xmlns:a16="http://schemas.microsoft.com/office/drawing/2014/main" xmlns="" id="{F792F0DE-B06C-493E-AF81-442DBF63BC58}"/>
                </a:ext>
              </a:extLst>
            </p:cNvPr>
            <p:cNvSpPr>
              <a:spLocks noChangeArrowheads="1"/>
            </p:cNvSpPr>
            <p:nvPr/>
          </p:nvSpPr>
          <p:spPr bwMode="auto">
            <a:xfrm>
              <a:off x="2607818" y="215987"/>
              <a:ext cx="233362" cy="23336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2632" name="矩形 151">
            <a:extLst>
              <a:ext uri="{FF2B5EF4-FFF2-40B4-BE49-F238E27FC236}">
                <a16:creationId xmlns:a16="http://schemas.microsoft.com/office/drawing/2014/main" xmlns="" id="{380C4EBB-4213-4F4A-A9E9-5158BBBA9B18}"/>
              </a:ext>
            </a:extLst>
          </p:cNvPr>
          <p:cNvSpPr>
            <a:spLocks noChangeArrowheads="1"/>
          </p:cNvSpPr>
          <p:nvPr/>
        </p:nvSpPr>
        <p:spPr bwMode="auto">
          <a:xfrm>
            <a:off x="5006975" y="3360738"/>
            <a:ext cx="312738" cy="312737"/>
          </a:xfrm>
          <a:prstGeom prst="rect">
            <a:avLst/>
          </a:prstGeom>
          <a:solidFill>
            <a:srgbClr val="02AB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2633" name="矩形 152">
            <a:extLst>
              <a:ext uri="{FF2B5EF4-FFF2-40B4-BE49-F238E27FC236}">
                <a16:creationId xmlns:a16="http://schemas.microsoft.com/office/drawing/2014/main" xmlns="" id="{1594BAEC-8922-480D-9AF5-BDFE6F685096}"/>
              </a:ext>
            </a:extLst>
          </p:cNvPr>
          <p:cNvSpPr>
            <a:spLocks noChangeArrowheads="1"/>
          </p:cNvSpPr>
          <p:nvPr/>
        </p:nvSpPr>
        <p:spPr bwMode="auto">
          <a:xfrm>
            <a:off x="5688013" y="3360738"/>
            <a:ext cx="312737" cy="312737"/>
          </a:xfrm>
          <a:prstGeom prst="rect">
            <a:avLst/>
          </a:pr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2634" name="矩形 153">
            <a:extLst>
              <a:ext uri="{FF2B5EF4-FFF2-40B4-BE49-F238E27FC236}">
                <a16:creationId xmlns:a16="http://schemas.microsoft.com/office/drawing/2014/main" xmlns="" id="{090D9001-CE29-406A-9D57-1E16586919E8}"/>
              </a:ext>
            </a:extLst>
          </p:cNvPr>
          <p:cNvSpPr>
            <a:spLocks noChangeArrowheads="1"/>
          </p:cNvSpPr>
          <p:nvPr/>
        </p:nvSpPr>
        <p:spPr bwMode="auto">
          <a:xfrm>
            <a:off x="6134100" y="3360738"/>
            <a:ext cx="312738" cy="312737"/>
          </a:xfrm>
          <a:prstGeom prst="rect">
            <a:avLst/>
          </a:pr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2635" name="矩形 154">
            <a:extLst>
              <a:ext uri="{FF2B5EF4-FFF2-40B4-BE49-F238E27FC236}">
                <a16:creationId xmlns:a16="http://schemas.microsoft.com/office/drawing/2014/main" xmlns="" id="{F2570821-884A-4511-ABDD-7EDDBD1128FB}"/>
              </a:ext>
            </a:extLst>
          </p:cNvPr>
          <p:cNvSpPr>
            <a:spLocks noChangeArrowheads="1"/>
          </p:cNvSpPr>
          <p:nvPr/>
        </p:nvSpPr>
        <p:spPr bwMode="auto">
          <a:xfrm>
            <a:off x="6813550" y="3360738"/>
            <a:ext cx="312738" cy="312737"/>
          </a:xfrm>
          <a:prstGeom prst="rect">
            <a:avLst/>
          </a:pr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2636" name="矩形 155">
            <a:extLst>
              <a:ext uri="{FF2B5EF4-FFF2-40B4-BE49-F238E27FC236}">
                <a16:creationId xmlns:a16="http://schemas.microsoft.com/office/drawing/2014/main" xmlns="" id="{5C331113-4D80-48EB-9C22-CE329D0648FC}"/>
              </a:ext>
            </a:extLst>
          </p:cNvPr>
          <p:cNvSpPr>
            <a:spLocks noChangeArrowheads="1"/>
          </p:cNvSpPr>
          <p:nvPr/>
        </p:nvSpPr>
        <p:spPr bwMode="auto">
          <a:xfrm>
            <a:off x="6446838" y="3921125"/>
            <a:ext cx="312737" cy="312738"/>
          </a:xfrm>
          <a:prstGeom prst="rect">
            <a:avLst/>
          </a:pr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2637" name="矩形 156">
            <a:extLst>
              <a:ext uri="{FF2B5EF4-FFF2-40B4-BE49-F238E27FC236}">
                <a16:creationId xmlns:a16="http://schemas.microsoft.com/office/drawing/2014/main" xmlns="" id="{7924B29B-BD11-440E-AB7C-3D2BF74DFAA1}"/>
              </a:ext>
            </a:extLst>
          </p:cNvPr>
          <p:cNvSpPr>
            <a:spLocks noChangeArrowheads="1"/>
          </p:cNvSpPr>
          <p:nvPr/>
        </p:nvSpPr>
        <p:spPr bwMode="auto">
          <a:xfrm>
            <a:off x="5381625" y="3921125"/>
            <a:ext cx="312738" cy="312738"/>
          </a:xfrm>
          <a:prstGeom prst="rect">
            <a:avLst/>
          </a:pr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24" name="Group 110">
            <a:extLst>
              <a:ext uri="{FF2B5EF4-FFF2-40B4-BE49-F238E27FC236}">
                <a16:creationId xmlns:a16="http://schemas.microsoft.com/office/drawing/2014/main" xmlns="" id="{BC532E36-6044-4B79-BC58-B9BD091EB1EC}"/>
              </a:ext>
            </a:extLst>
          </p:cNvPr>
          <p:cNvGrpSpPr>
            <a:grpSpLocks/>
          </p:cNvGrpSpPr>
          <p:nvPr/>
        </p:nvGrpSpPr>
        <p:grpSpPr bwMode="auto">
          <a:xfrm>
            <a:off x="3044156" y="4662488"/>
            <a:ext cx="2813719" cy="1207950"/>
            <a:chOff x="-18132" y="0"/>
            <a:chExt cx="2813674" cy="1207171"/>
          </a:xfrm>
        </p:grpSpPr>
        <p:grpSp>
          <p:nvGrpSpPr>
            <p:cNvPr id="21614" name="Group 111">
              <a:extLst>
                <a:ext uri="{FF2B5EF4-FFF2-40B4-BE49-F238E27FC236}">
                  <a16:creationId xmlns:a16="http://schemas.microsoft.com/office/drawing/2014/main" xmlns="" id="{776FE6CA-DEFE-4EB7-B71B-6D989AD13CE2}"/>
                </a:ext>
              </a:extLst>
            </p:cNvPr>
            <p:cNvGrpSpPr>
              <a:grpSpLocks/>
            </p:cNvGrpSpPr>
            <p:nvPr/>
          </p:nvGrpSpPr>
          <p:grpSpPr bwMode="auto">
            <a:xfrm>
              <a:off x="0" y="0"/>
              <a:ext cx="2795542" cy="1207171"/>
              <a:chOff x="0" y="0"/>
              <a:chExt cx="2795542" cy="1207171"/>
            </a:xfrm>
          </p:grpSpPr>
          <p:sp>
            <p:nvSpPr>
              <p:cNvPr id="21615" name="等腰三角形 27">
                <a:extLst>
                  <a:ext uri="{FF2B5EF4-FFF2-40B4-BE49-F238E27FC236}">
                    <a16:creationId xmlns:a16="http://schemas.microsoft.com/office/drawing/2014/main" xmlns="" id="{EB763A84-9094-47D8-8A44-A1FF5F3B56BA}"/>
                  </a:ext>
                </a:extLst>
              </p:cNvPr>
              <p:cNvSpPr>
                <a:spLocks noChangeArrowheads="1"/>
              </p:cNvSpPr>
              <p:nvPr/>
            </p:nvSpPr>
            <p:spPr bwMode="auto">
              <a:xfrm rot="-2046440">
                <a:off x="729050" y="0"/>
                <a:ext cx="2066492" cy="693804"/>
              </a:xfrm>
              <a:custGeom>
                <a:avLst/>
                <a:gdLst>
                  <a:gd name="T0" fmla="*/ 0 w 2066492"/>
                  <a:gd name="T1" fmla="*/ 693804 h 693804"/>
                  <a:gd name="T2" fmla="*/ 332871 w 2066492"/>
                  <a:gd name="T3" fmla="*/ 195028 h 693804"/>
                  <a:gd name="T4" fmla="*/ 2066492 w 2066492"/>
                  <a:gd name="T5" fmla="*/ 0 h 693804"/>
                  <a:gd name="T6" fmla="*/ 0 w 2066492"/>
                  <a:gd name="T7" fmla="*/ 693804 h 693804"/>
                </a:gdLst>
                <a:ahLst/>
                <a:cxnLst>
                  <a:cxn ang="0">
                    <a:pos x="T0" y="T1"/>
                  </a:cxn>
                  <a:cxn ang="0">
                    <a:pos x="T2" y="T3"/>
                  </a:cxn>
                  <a:cxn ang="0">
                    <a:pos x="T4" y="T5"/>
                  </a:cxn>
                  <a:cxn ang="0">
                    <a:pos x="T6" y="T7"/>
                  </a:cxn>
                </a:cxnLst>
                <a:rect l="0" t="0" r="r" b="b"/>
                <a:pathLst>
                  <a:path w="2066492" h="693804">
                    <a:moveTo>
                      <a:pt x="0" y="693804"/>
                    </a:moveTo>
                    <a:cubicBezTo>
                      <a:pt x="120498" y="518986"/>
                      <a:pt x="225600" y="367299"/>
                      <a:pt x="332871" y="195028"/>
                    </a:cubicBezTo>
                    <a:lnTo>
                      <a:pt x="2066492" y="0"/>
                    </a:lnTo>
                    <a:lnTo>
                      <a:pt x="0" y="693804"/>
                    </a:lnTo>
                    <a:close/>
                  </a:path>
                </a:pathLst>
              </a:custGeom>
              <a:solidFill>
                <a:srgbClr val="7F7F7F">
                  <a:alpha val="4117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21616" name="矩形 161">
                <a:extLst>
                  <a:ext uri="{FF2B5EF4-FFF2-40B4-BE49-F238E27FC236}">
                    <a16:creationId xmlns:a16="http://schemas.microsoft.com/office/drawing/2014/main" xmlns="" id="{9CEB62FE-D713-4F26-A540-787DBFED4D3B}"/>
                  </a:ext>
                </a:extLst>
              </p:cNvPr>
              <p:cNvSpPr>
                <a:spLocks noChangeArrowheads="1"/>
              </p:cNvSpPr>
              <p:nvPr/>
            </p:nvSpPr>
            <p:spPr bwMode="auto">
              <a:xfrm>
                <a:off x="0" y="617770"/>
                <a:ext cx="1104900" cy="589401"/>
              </a:xfrm>
              <a:prstGeom prst="rect">
                <a:avLst/>
              </a:pr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grpSp>
        <p:sp>
          <p:nvSpPr>
            <p:cNvPr id="21617" name="文本框 159">
              <a:extLst>
                <a:ext uri="{FF2B5EF4-FFF2-40B4-BE49-F238E27FC236}">
                  <a16:creationId xmlns:a16="http://schemas.microsoft.com/office/drawing/2014/main" xmlns="" id="{484207B0-9823-4110-A29B-7CF12FEC33AE}"/>
                </a:ext>
              </a:extLst>
            </p:cNvPr>
            <p:cNvSpPr>
              <a:spLocks noChangeArrowheads="1"/>
            </p:cNvSpPr>
            <p:nvPr/>
          </p:nvSpPr>
          <p:spPr bwMode="auto">
            <a:xfrm>
              <a:off x="-18132" y="663050"/>
              <a:ext cx="1107978"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功能五</a:t>
              </a:r>
            </a:p>
          </p:txBody>
        </p:sp>
      </p:grpSp>
      <p:grpSp>
        <p:nvGrpSpPr>
          <p:cNvPr id="26" name="Group 115">
            <a:extLst>
              <a:ext uri="{FF2B5EF4-FFF2-40B4-BE49-F238E27FC236}">
                <a16:creationId xmlns:a16="http://schemas.microsoft.com/office/drawing/2014/main" xmlns="" id="{9D978B87-93AE-4BEB-A6F0-68168D518EAD}"/>
              </a:ext>
            </a:extLst>
          </p:cNvPr>
          <p:cNvGrpSpPr>
            <a:grpSpLocks/>
          </p:cNvGrpSpPr>
          <p:nvPr/>
        </p:nvGrpSpPr>
        <p:grpSpPr bwMode="auto">
          <a:xfrm>
            <a:off x="3068638" y="1739900"/>
            <a:ext cx="2789237" cy="1712913"/>
            <a:chOff x="0" y="0"/>
            <a:chExt cx="2788919" cy="1713652"/>
          </a:xfrm>
        </p:grpSpPr>
        <p:grpSp>
          <p:nvGrpSpPr>
            <p:cNvPr id="21619" name="Group 116">
              <a:extLst>
                <a:ext uri="{FF2B5EF4-FFF2-40B4-BE49-F238E27FC236}">
                  <a16:creationId xmlns:a16="http://schemas.microsoft.com/office/drawing/2014/main" xmlns="" id="{E13CCF41-3258-4EED-B67D-52BF3E78ADC1}"/>
                </a:ext>
              </a:extLst>
            </p:cNvPr>
            <p:cNvGrpSpPr>
              <a:grpSpLocks/>
            </p:cNvGrpSpPr>
            <p:nvPr/>
          </p:nvGrpSpPr>
          <p:grpSpPr bwMode="auto">
            <a:xfrm>
              <a:off x="0" y="0"/>
              <a:ext cx="2788919" cy="1713652"/>
              <a:chOff x="0" y="0"/>
              <a:chExt cx="2788919" cy="1713652"/>
            </a:xfrm>
          </p:grpSpPr>
          <p:sp>
            <p:nvSpPr>
              <p:cNvPr id="21620" name="等腰三角形 27">
                <a:extLst>
                  <a:ext uri="{FF2B5EF4-FFF2-40B4-BE49-F238E27FC236}">
                    <a16:creationId xmlns:a16="http://schemas.microsoft.com/office/drawing/2014/main" xmlns="" id="{89EE26CB-462A-4FCF-A6FA-F0D8E697C4EE}"/>
                  </a:ext>
                </a:extLst>
              </p:cNvPr>
              <p:cNvSpPr>
                <a:spLocks noChangeArrowheads="1"/>
              </p:cNvSpPr>
              <p:nvPr/>
            </p:nvSpPr>
            <p:spPr bwMode="auto">
              <a:xfrm>
                <a:off x="1094680" y="0"/>
                <a:ext cx="1694239" cy="1713652"/>
              </a:xfrm>
              <a:custGeom>
                <a:avLst/>
                <a:gdLst>
                  <a:gd name="T0" fmla="*/ 59 w 1694239"/>
                  <a:gd name="T1" fmla="*/ 586527 h 1713652"/>
                  <a:gd name="T2" fmla="*/ 7044 w 1694239"/>
                  <a:gd name="T3" fmla="*/ 0 h 1713652"/>
                  <a:gd name="T4" fmla="*/ 1694239 w 1694239"/>
                  <a:gd name="T5" fmla="*/ 1713652 h 1713652"/>
                  <a:gd name="T6" fmla="*/ 59 w 1694239"/>
                  <a:gd name="T7" fmla="*/ 586527 h 1713652"/>
                </a:gdLst>
                <a:ahLst/>
                <a:cxnLst>
                  <a:cxn ang="0">
                    <a:pos x="T0" y="T1"/>
                  </a:cxn>
                  <a:cxn ang="0">
                    <a:pos x="T2" y="T3"/>
                  </a:cxn>
                  <a:cxn ang="0">
                    <a:pos x="T4" y="T5"/>
                  </a:cxn>
                  <a:cxn ang="0">
                    <a:pos x="T6" y="T7"/>
                  </a:cxn>
                </a:cxnLst>
                <a:rect l="0" t="0" r="r" b="b"/>
                <a:pathLst>
                  <a:path w="1694239" h="1713652">
                    <a:moveTo>
                      <a:pt x="59" y="586527"/>
                    </a:moveTo>
                    <a:cubicBezTo>
                      <a:pt x="-788" y="387049"/>
                      <a:pt x="7891" y="199478"/>
                      <a:pt x="7044" y="0"/>
                    </a:cubicBezTo>
                    <a:lnTo>
                      <a:pt x="1694239" y="1713652"/>
                    </a:lnTo>
                    <a:lnTo>
                      <a:pt x="59" y="586527"/>
                    </a:lnTo>
                    <a:close/>
                  </a:path>
                </a:pathLst>
              </a:custGeom>
              <a:solidFill>
                <a:srgbClr val="7F7F7F">
                  <a:alpha val="4117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621" name="矩形 166">
                <a:extLst>
                  <a:ext uri="{FF2B5EF4-FFF2-40B4-BE49-F238E27FC236}">
                    <a16:creationId xmlns:a16="http://schemas.microsoft.com/office/drawing/2014/main" xmlns="" id="{ECFC6B84-2F13-4034-AB85-C6061E933087}"/>
                  </a:ext>
                </a:extLst>
              </p:cNvPr>
              <p:cNvSpPr>
                <a:spLocks noChangeArrowheads="1"/>
              </p:cNvSpPr>
              <p:nvPr/>
            </p:nvSpPr>
            <p:spPr bwMode="auto">
              <a:xfrm>
                <a:off x="0" y="2841"/>
                <a:ext cx="1104900" cy="589401"/>
              </a:xfrm>
              <a:prstGeom prst="rect">
                <a:avLst/>
              </a:pr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1622" name="文本框 164">
              <a:extLst>
                <a:ext uri="{FF2B5EF4-FFF2-40B4-BE49-F238E27FC236}">
                  <a16:creationId xmlns:a16="http://schemas.microsoft.com/office/drawing/2014/main" xmlns="" id="{F2758308-29B0-4C4C-8552-02BB28A0C6BB}"/>
                </a:ext>
              </a:extLst>
            </p:cNvPr>
            <p:cNvSpPr>
              <a:spLocks noChangeArrowheads="1"/>
            </p:cNvSpPr>
            <p:nvPr/>
          </p:nvSpPr>
          <p:spPr bwMode="auto">
            <a:xfrm>
              <a:off x="7466" y="64532"/>
              <a:ext cx="1112678" cy="46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功能一</a:t>
              </a:r>
            </a:p>
          </p:txBody>
        </p:sp>
      </p:grpSp>
      <p:grpSp>
        <p:nvGrpSpPr>
          <p:cNvPr id="28" name="Group 120">
            <a:extLst>
              <a:ext uri="{FF2B5EF4-FFF2-40B4-BE49-F238E27FC236}">
                <a16:creationId xmlns:a16="http://schemas.microsoft.com/office/drawing/2014/main" xmlns="" id="{22EE63EC-2F5F-44C1-B3E6-01D8A2CC6AC2}"/>
              </a:ext>
            </a:extLst>
          </p:cNvPr>
          <p:cNvGrpSpPr>
            <a:grpSpLocks/>
          </p:cNvGrpSpPr>
          <p:nvPr/>
        </p:nvGrpSpPr>
        <p:grpSpPr bwMode="auto">
          <a:xfrm>
            <a:off x="2051003" y="3467100"/>
            <a:ext cx="3206797" cy="731838"/>
            <a:chOff x="-4811" y="0"/>
            <a:chExt cx="3207304" cy="731837"/>
          </a:xfrm>
        </p:grpSpPr>
        <p:grpSp>
          <p:nvGrpSpPr>
            <p:cNvPr id="21624" name="Group 121">
              <a:extLst>
                <a:ext uri="{FF2B5EF4-FFF2-40B4-BE49-F238E27FC236}">
                  <a16:creationId xmlns:a16="http://schemas.microsoft.com/office/drawing/2014/main" xmlns="" id="{55D458C6-B50D-4395-8BD2-CE0550E19D6B}"/>
                </a:ext>
              </a:extLst>
            </p:cNvPr>
            <p:cNvGrpSpPr>
              <a:grpSpLocks/>
            </p:cNvGrpSpPr>
            <p:nvPr/>
          </p:nvGrpSpPr>
          <p:grpSpPr bwMode="auto">
            <a:xfrm>
              <a:off x="0" y="0"/>
              <a:ext cx="3202493" cy="731837"/>
              <a:chOff x="0" y="0"/>
              <a:chExt cx="3202493" cy="731837"/>
            </a:xfrm>
          </p:grpSpPr>
          <p:sp>
            <p:nvSpPr>
              <p:cNvPr id="21625" name="等腰三角形 27">
                <a:extLst>
                  <a:ext uri="{FF2B5EF4-FFF2-40B4-BE49-F238E27FC236}">
                    <a16:creationId xmlns:a16="http://schemas.microsoft.com/office/drawing/2014/main" xmlns="" id="{CEC3CD3D-249D-415E-8CA0-69F6BD931138}"/>
                  </a:ext>
                </a:extLst>
              </p:cNvPr>
              <p:cNvSpPr>
                <a:spLocks noChangeArrowheads="1"/>
              </p:cNvSpPr>
              <p:nvPr/>
            </p:nvSpPr>
            <p:spPr bwMode="auto">
              <a:xfrm>
                <a:off x="1098550" y="0"/>
                <a:ext cx="2103943" cy="731837"/>
              </a:xfrm>
              <a:custGeom>
                <a:avLst/>
                <a:gdLst>
                  <a:gd name="T0" fmla="*/ 188 w 2103943"/>
                  <a:gd name="T1" fmla="*/ 731837 h 731837"/>
                  <a:gd name="T2" fmla="*/ 823 w 2103943"/>
                  <a:gd name="T3" fmla="*/ 146104 h 731837"/>
                  <a:gd name="T4" fmla="*/ 2103943 w 2103943"/>
                  <a:gd name="T5" fmla="*/ 0 h 731837"/>
                  <a:gd name="T6" fmla="*/ 188 w 2103943"/>
                  <a:gd name="T7" fmla="*/ 731837 h 731837"/>
                </a:gdLst>
                <a:ahLst/>
                <a:cxnLst>
                  <a:cxn ang="0">
                    <a:pos x="T0" y="T1"/>
                  </a:cxn>
                  <a:cxn ang="0">
                    <a:pos x="T2" y="T3"/>
                  </a:cxn>
                  <a:cxn ang="0">
                    <a:pos x="T4" y="T5"/>
                  </a:cxn>
                  <a:cxn ang="0">
                    <a:pos x="T6" y="T7"/>
                  </a:cxn>
                </a:cxnLst>
                <a:rect l="0" t="0" r="r" b="b"/>
                <a:pathLst>
                  <a:path w="2103943" h="731837">
                    <a:moveTo>
                      <a:pt x="188" y="731837"/>
                    </a:moveTo>
                    <a:cubicBezTo>
                      <a:pt x="-659" y="532359"/>
                      <a:pt x="1670" y="345582"/>
                      <a:pt x="823" y="146104"/>
                    </a:cubicBezTo>
                    <a:lnTo>
                      <a:pt x="2103943" y="0"/>
                    </a:lnTo>
                    <a:lnTo>
                      <a:pt x="188" y="731837"/>
                    </a:lnTo>
                    <a:close/>
                  </a:path>
                </a:pathLst>
              </a:custGeom>
              <a:solidFill>
                <a:srgbClr val="7F7F7F">
                  <a:alpha val="4117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626" name="矩形 171">
                <a:extLst>
                  <a:ext uri="{FF2B5EF4-FFF2-40B4-BE49-F238E27FC236}">
                    <a16:creationId xmlns:a16="http://schemas.microsoft.com/office/drawing/2014/main" xmlns="" id="{2801B8D8-A8AA-4C51-B785-AEB97B8EFACB}"/>
                  </a:ext>
                </a:extLst>
              </p:cNvPr>
              <p:cNvSpPr>
                <a:spLocks noChangeArrowheads="1"/>
              </p:cNvSpPr>
              <p:nvPr/>
            </p:nvSpPr>
            <p:spPr bwMode="auto">
              <a:xfrm>
                <a:off x="0" y="142436"/>
                <a:ext cx="1104900" cy="589401"/>
              </a:xfrm>
              <a:prstGeom prst="rect">
                <a:avLst/>
              </a:prstGeom>
              <a:solidFill>
                <a:srgbClr val="02AB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1627" name="文本框 169">
              <a:extLst>
                <a:ext uri="{FF2B5EF4-FFF2-40B4-BE49-F238E27FC236}">
                  <a16:creationId xmlns:a16="http://schemas.microsoft.com/office/drawing/2014/main" xmlns="" id="{67592DAA-8104-41A2-91B2-14D6AF33F4AF}"/>
                </a:ext>
              </a:extLst>
            </p:cNvPr>
            <p:cNvSpPr>
              <a:spLocks noChangeArrowheads="1"/>
            </p:cNvSpPr>
            <p:nvPr/>
          </p:nvSpPr>
          <p:spPr bwMode="auto">
            <a:xfrm>
              <a:off x="-4811" y="220632"/>
              <a:ext cx="1108171"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功能三</a:t>
              </a:r>
            </a:p>
          </p:txBody>
        </p:sp>
      </p:grpSp>
      <p:grpSp>
        <p:nvGrpSpPr>
          <p:cNvPr id="30" name="Group 125">
            <a:extLst>
              <a:ext uri="{FF2B5EF4-FFF2-40B4-BE49-F238E27FC236}">
                <a16:creationId xmlns:a16="http://schemas.microsoft.com/office/drawing/2014/main" xmlns="" id="{DCF18ACA-8D7D-4132-A802-A60271562C79}"/>
              </a:ext>
            </a:extLst>
          </p:cNvPr>
          <p:cNvGrpSpPr>
            <a:grpSpLocks/>
          </p:cNvGrpSpPr>
          <p:nvPr/>
        </p:nvGrpSpPr>
        <p:grpSpPr bwMode="auto">
          <a:xfrm>
            <a:off x="6338888" y="1738313"/>
            <a:ext cx="2801595" cy="1706562"/>
            <a:chOff x="0" y="0"/>
            <a:chExt cx="2802071" cy="1706508"/>
          </a:xfrm>
        </p:grpSpPr>
        <p:grpSp>
          <p:nvGrpSpPr>
            <p:cNvPr id="21629" name="Group 126">
              <a:extLst>
                <a:ext uri="{FF2B5EF4-FFF2-40B4-BE49-F238E27FC236}">
                  <a16:creationId xmlns:a16="http://schemas.microsoft.com/office/drawing/2014/main" xmlns="" id="{15CEFEFB-6427-4D4E-85A3-94F4DD74404A}"/>
                </a:ext>
              </a:extLst>
            </p:cNvPr>
            <p:cNvGrpSpPr>
              <a:grpSpLocks/>
            </p:cNvGrpSpPr>
            <p:nvPr/>
          </p:nvGrpSpPr>
          <p:grpSpPr bwMode="auto">
            <a:xfrm flipH="1">
              <a:off x="0" y="0"/>
              <a:ext cx="2799238" cy="1706508"/>
              <a:chOff x="0" y="0"/>
              <a:chExt cx="2799238" cy="1706508"/>
            </a:xfrm>
          </p:grpSpPr>
          <p:sp>
            <p:nvSpPr>
              <p:cNvPr id="21630" name="等腰三角形 27">
                <a:extLst>
                  <a:ext uri="{FF2B5EF4-FFF2-40B4-BE49-F238E27FC236}">
                    <a16:creationId xmlns:a16="http://schemas.microsoft.com/office/drawing/2014/main" xmlns="" id="{364BFC38-1B9D-49EF-9168-CB66F681B623}"/>
                  </a:ext>
                </a:extLst>
              </p:cNvPr>
              <p:cNvSpPr>
                <a:spLocks noChangeArrowheads="1"/>
              </p:cNvSpPr>
              <p:nvPr/>
            </p:nvSpPr>
            <p:spPr bwMode="auto">
              <a:xfrm>
                <a:off x="1102518" y="0"/>
                <a:ext cx="1696720" cy="1706508"/>
              </a:xfrm>
              <a:custGeom>
                <a:avLst/>
                <a:gdLst>
                  <a:gd name="T0" fmla="*/ 2540 w 1696720"/>
                  <a:gd name="T1" fmla="*/ 593671 h 1706508"/>
                  <a:gd name="T2" fmla="*/ 0 w 1696720"/>
                  <a:gd name="T3" fmla="*/ 0 h 1706508"/>
                  <a:gd name="T4" fmla="*/ 1696720 w 1696720"/>
                  <a:gd name="T5" fmla="*/ 1706508 h 1706508"/>
                  <a:gd name="T6" fmla="*/ 2540 w 1696720"/>
                  <a:gd name="T7" fmla="*/ 593671 h 1706508"/>
                </a:gdLst>
                <a:ahLst/>
                <a:cxnLst>
                  <a:cxn ang="0">
                    <a:pos x="T0" y="T1"/>
                  </a:cxn>
                  <a:cxn ang="0">
                    <a:pos x="T2" y="T3"/>
                  </a:cxn>
                  <a:cxn ang="0">
                    <a:pos x="T4" y="T5"/>
                  </a:cxn>
                  <a:cxn ang="0">
                    <a:pos x="T6" y="T7"/>
                  </a:cxn>
                </a:cxnLst>
                <a:rect l="0" t="0" r="r" b="b"/>
                <a:pathLst>
                  <a:path w="1696720" h="1706508">
                    <a:moveTo>
                      <a:pt x="2540" y="593671"/>
                    </a:moveTo>
                    <a:cubicBezTo>
                      <a:pt x="1693" y="394193"/>
                      <a:pt x="847" y="199478"/>
                      <a:pt x="0" y="0"/>
                    </a:cubicBezTo>
                    <a:lnTo>
                      <a:pt x="1696720" y="1706508"/>
                    </a:lnTo>
                    <a:lnTo>
                      <a:pt x="2540" y="593671"/>
                    </a:lnTo>
                    <a:close/>
                  </a:path>
                </a:pathLst>
              </a:custGeom>
              <a:solidFill>
                <a:srgbClr val="7F7F7F">
                  <a:alpha val="4117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631" name="矩形 176">
                <a:extLst>
                  <a:ext uri="{FF2B5EF4-FFF2-40B4-BE49-F238E27FC236}">
                    <a16:creationId xmlns:a16="http://schemas.microsoft.com/office/drawing/2014/main" xmlns="" id="{8DB35837-B8A7-4FEE-B251-90FE34BED773}"/>
                  </a:ext>
                </a:extLst>
              </p:cNvPr>
              <p:cNvSpPr>
                <a:spLocks noChangeArrowheads="1"/>
              </p:cNvSpPr>
              <p:nvPr/>
            </p:nvSpPr>
            <p:spPr bwMode="auto">
              <a:xfrm>
                <a:off x="0" y="2047"/>
                <a:ext cx="1104900" cy="591864"/>
              </a:xfrm>
              <a:prstGeom prst="rect">
                <a:avLst/>
              </a:pr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1632" name="文本框 174">
              <a:extLst>
                <a:ext uri="{FF2B5EF4-FFF2-40B4-BE49-F238E27FC236}">
                  <a16:creationId xmlns:a16="http://schemas.microsoft.com/office/drawing/2014/main" xmlns="" id="{AC8D9D15-3222-4689-A5B4-EEEF26366132}"/>
                </a:ext>
              </a:extLst>
            </p:cNvPr>
            <p:cNvSpPr>
              <a:spLocks noChangeArrowheads="1"/>
            </p:cNvSpPr>
            <p:nvPr/>
          </p:nvSpPr>
          <p:spPr bwMode="auto">
            <a:xfrm>
              <a:off x="1693887" y="63821"/>
              <a:ext cx="1108184" cy="46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功能二</a:t>
              </a:r>
            </a:p>
          </p:txBody>
        </p:sp>
      </p:grpSp>
      <p:grpSp>
        <p:nvGrpSpPr>
          <p:cNvPr id="22626" name="Group 130">
            <a:extLst>
              <a:ext uri="{FF2B5EF4-FFF2-40B4-BE49-F238E27FC236}">
                <a16:creationId xmlns:a16="http://schemas.microsoft.com/office/drawing/2014/main" xmlns="" id="{9CDB8A45-AD13-4C19-99EE-7331F50E77FE}"/>
              </a:ext>
            </a:extLst>
          </p:cNvPr>
          <p:cNvGrpSpPr>
            <a:grpSpLocks/>
          </p:cNvGrpSpPr>
          <p:nvPr/>
        </p:nvGrpSpPr>
        <p:grpSpPr bwMode="auto">
          <a:xfrm>
            <a:off x="6937375" y="3457575"/>
            <a:ext cx="3219078" cy="733192"/>
            <a:chOff x="0" y="0"/>
            <a:chExt cx="3218309" cy="731837"/>
          </a:xfrm>
        </p:grpSpPr>
        <p:grpSp>
          <p:nvGrpSpPr>
            <p:cNvPr id="21634" name="Group 131">
              <a:extLst>
                <a:ext uri="{FF2B5EF4-FFF2-40B4-BE49-F238E27FC236}">
                  <a16:creationId xmlns:a16="http://schemas.microsoft.com/office/drawing/2014/main" xmlns="" id="{9E264373-1E31-49BA-AE5A-0099D9B324EE}"/>
                </a:ext>
              </a:extLst>
            </p:cNvPr>
            <p:cNvGrpSpPr>
              <a:grpSpLocks/>
            </p:cNvGrpSpPr>
            <p:nvPr/>
          </p:nvGrpSpPr>
          <p:grpSpPr bwMode="auto">
            <a:xfrm flipH="1">
              <a:off x="0" y="0"/>
              <a:ext cx="3201223" cy="731837"/>
              <a:chOff x="0" y="0"/>
              <a:chExt cx="3201223" cy="731837"/>
            </a:xfrm>
          </p:grpSpPr>
          <p:sp>
            <p:nvSpPr>
              <p:cNvPr id="21635" name="等腰三角形 27">
                <a:extLst>
                  <a:ext uri="{FF2B5EF4-FFF2-40B4-BE49-F238E27FC236}">
                    <a16:creationId xmlns:a16="http://schemas.microsoft.com/office/drawing/2014/main" xmlns="" id="{A90DE88D-CA70-4DFC-8B07-2E960A6E518D}"/>
                  </a:ext>
                </a:extLst>
              </p:cNvPr>
              <p:cNvSpPr>
                <a:spLocks noChangeArrowheads="1"/>
              </p:cNvSpPr>
              <p:nvPr/>
            </p:nvSpPr>
            <p:spPr bwMode="auto">
              <a:xfrm>
                <a:off x="1097280" y="0"/>
                <a:ext cx="2103943" cy="731837"/>
              </a:xfrm>
              <a:custGeom>
                <a:avLst/>
                <a:gdLst>
                  <a:gd name="T0" fmla="*/ 188 w 2103943"/>
                  <a:gd name="T1" fmla="*/ 731837 h 731837"/>
                  <a:gd name="T2" fmla="*/ 823 w 2103943"/>
                  <a:gd name="T3" fmla="*/ 146104 h 731837"/>
                  <a:gd name="T4" fmla="*/ 2103943 w 2103943"/>
                  <a:gd name="T5" fmla="*/ 0 h 731837"/>
                  <a:gd name="T6" fmla="*/ 188 w 2103943"/>
                  <a:gd name="T7" fmla="*/ 731837 h 731837"/>
                </a:gdLst>
                <a:ahLst/>
                <a:cxnLst>
                  <a:cxn ang="0">
                    <a:pos x="T0" y="T1"/>
                  </a:cxn>
                  <a:cxn ang="0">
                    <a:pos x="T2" y="T3"/>
                  </a:cxn>
                  <a:cxn ang="0">
                    <a:pos x="T4" y="T5"/>
                  </a:cxn>
                  <a:cxn ang="0">
                    <a:pos x="T6" y="T7"/>
                  </a:cxn>
                </a:cxnLst>
                <a:rect l="0" t="0" r="r" b="b"/>
                <a:pathLst>
                  <a:path w="2103943" h="731837">
                    <a:moveTo>
                      <a:pt x="188" y="731837"/>
                    </a:moveTo>
                    <a:cubicBezTo>
                      <a:pt x="-659" y="532359"/>
                      <a:pt x="1670" y="345582"/>
                      <a:pt x="823" y="146104"/>
                    </a:cubicBezTo>
                    <a:lnTo>
                      <a:pt x="2103943" y="0"/>
                    </a:lnTo>
                    <a:lnTo>
                      <a:pt x="188" y="731837"/>
                    </a:lnTo>
                    <a:close/>
                  </a:path>
                </a:pathLst>
              </a:custGeom>
              <a:solidFill>
                <a:srgbClr val="7F7F7F">
                  <a:alpha val="4117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21636" name="矩形 181">
                <a:extLst>
                  <a:ext uri="{FF2B5EF4-FFF2-40B4-BE49-F238E27FC236}">
                    <a16:creationId xmlns:a16="http://schemas.microsoft.com/office/drawing/2014/main" xmlns="" id="{E2A917A8-7E4D-4D3C-8886-7FC59A802C97}"/>
                  </a:ext>
                </a:extLst>
              </p:cNvPr>
              <p:cNvSpPr>
                <a:spLocks noChangeArrowheads="1"/>
              </p:cNvSpPr>
              <p:nvPr/>
            </p:nvSpPr>
            <p:spPr bwMode="auto">
              <a:xfrm>
                <a:off x="0" y="142436"/>
                <a:ext cx="1104900" cy="589401"/>
              </a:xfrm>
              <a:prstGeom prst="rect">
                <a:avLst/>
              </a:pr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grpSp>
        <p:sp>
          <p:nvSpPr>
            <p:cNvPr id="21637" name="文本框 179">
              <a:extLst>
                <a:ext uri="{FF2B5EF4-FFF2-40B4-BE49-F238E27FC236}">
                  <a16:creationId xmlns:a16="http://schemas.microsoft.com/office/drawing/2014/main" xmlns="" id="{DB168B19-FF72-44DB-8641-1EB47FF3A137}"/>
                </a:ext>
              </a:extLst>
            </p:cNvPr>
            <p:cNvSpPr>
              <a:spLocks noChangeArrowheads="1"/>
            </p:cNvSpPr>
            <p:nvPr/>
          </p:nvSpPr>
          <p:spPr bwMode="auto">
            <a:xfrm>
              <a:off x="2110578" y="204534"/>
              <a:ext cx="1107731" cy="4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功能四</a:t>
              </a:r>
            </a:p>
          </p:txBody>
        </p:sp>
      </p:grpSp>
      <p:grpSp>
        <p:nvGrpSpPr>
          <p:cNvPr id="22643" name="Group 135">
            <a:extLst>
              <a:ext uri="{FF2B5EF4-FFF2-40B4-BE49-F238E27FC236}">
                <a16:creationId xmlns:a16="http://schemas.microsoft.com/office/drawing/2014/main" xmlns="" id="{415C7218-27C1-4620-9447-EDB94F100E0F}"/>
              </a:ext>
            </a:extLst>
          </p:cNvPr>
          <p:cNvGrpSpPr>
            <a:grpSpLocks/>
          </p:cNvGrpSpPr>
          <p:nvPr/>
        </p:nvGrpSpPr>
        <p:grpSpPr bwMode="auto">
          <a:xfrm>
            <a:off x="6338888" y="4654550"/>
            <a:ext cx="2823913" cy="1212850"/>
            <a:chOff x="0" y="0"/>
            <a:chExt cx="2824188" cy="1213521"/>
          </a:xfrm>
        </p:grpSpPr>
        <p:grpSp>
          <p:nvGrpSpPr>
            <p:cNvPr id="21639" name="Group 136">
              <a:extLst>
                <a:ext uri="{FF2B5EF4-FFF2-40B4-BE49-F238E27FC236}">
                  <a16:creationId xmlns:a16="http://schemas.microsoft.com/office/drawing/2014/main" xmlns="" id="{9584B699-AD24-4ACF-9B9E-97C13F0C92E8}"/>
                </a:ext>
              </a:extLst>
            </p:cNvPr>
            <p:cNvGrpSpPr>
              <a:grpSpLocks/>
            </p:cNvGrpSpPr>
            <p:nvPr/>
          </p:nvGrpSpPr>
          <p:grpSpPr bwMode="auto">
            <a:xfrm flipH="1">
              <a:off x="0" y="0"/>
              <a:ext cx="2794272" cy="1213521"/>
              <a:chOff x="0" y="0"/>
              <a:chExt cx="2794272" cy="1213521"/>
            </a:xfrm>
          </p:grpSpPr>
          <p:sp>
            <p:nvSpPr>
              <p:cNvPr id="21640" name="等腰三角形 27">
                <a:extLst>
                  <a:ext uri="{FF2B5EF4-FFF2-40B4-BE49-F238E27FC236}">
                    <a16:creationId xmlns:a16="http://schemas.microsoft.com/office/drawing/2014/main" xmlns="" id="{C8016CA6-820E-4DB4-B9CE-B44437DF669B}"/>
                  </a:ext>
                </a:extLst>
              </p:cNvPr>
              <p:cNvSpPr>
                <a:spLocks noChangeArrowheads="1"/>
              </p:cNvSpPr>
              <p:nvPr/>
            </p:nvSpPr>
            <p:spPr bwMode="auto">
              <a:xfrm rot="-2046440">
                <a:off x="727780" y="0"/>
                <a:ext cx="2066492" cy="693804"/>
              </a:xfrm>
              <a:custGeom>
                <a:avLst/>
                <a:gdLst>
                  <a:gd name="T0" fmla="*/ 0 w 2066492"/>
                  <a:gd name="T1" fmla="*/ 693804 h 693804"/>
                  <a:gd name="T2" fmla="*/ 332871 w 2066492"/>
                  <a:gd name="T3" fmla="*/ 195028 h 693804"/>
                  <a:gd name="T4" fmla="*/ 2066492 w 2066492"/>
                  <a:gd name="T5" fmla="*/ 0 h 693804"/>
                  <a:gd name="T6" fmla="*/ 0 w 2066492"/>
                  <a:gd name="T7" fmla="*/ 693804 h 693804"/>
                </a:gdLst>
                <a:ahLst/>
                <a:cxnLst>
                  <a:cxn ang="0">
                    <a:pos x="T0" y="T1"/>
                  </a:cxn>
                  <a:cxn ang="0">
                    <a:pos x="T2" y="T3"/>
                  </a:cxn>
                  <a:cxn ang="0">
                    <a:pos x="T4" y="T5"/>
                  </a:cxn>
                  <a:cxn ang="0">
                    <a:pos x="T6" y="T7"/>
                  </a:cxn>
                </a:cxnLst>
                <a:rect l="0" t="0" r="r" b="b"/>
                <a:pathLst>
                  <a:path w="2066492" h="693804">
                    <a:moveTo>
                      <a:pt x="0" y="693804"/>
                    </a:moveTo>
                    <a:cubicBezTo>
                      <a:pt x="120498" y="518986"/>
                      <a:pt x="225600" y="367299"/>
                      <a:pt x="332871" y="195028"/>
                    </a:cubicBezTo>
                    <a:lnTo>
                      <a:pt x="2066492" y="0"/>
                    </a:lnTo>
                    <a:lnTo>
                      <a:pt x="0" y="693804"/>
                    </a:lnTo>
                    <a:close/>
                  </a:path>
                </a:pathLst>
              </a:custGeom>
              <a:solidFill>
                <a:srgbClr val="7F7F7F">
                  <a:alpha val="4117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400"/>
              </a:p>
            </p:txBody>
          </p:sp>
          <p:sp>
            <p:nvSpPr>
              <p:cNvPr id="21641" name="矩形 186">
                <a:extLst>
                  <a:ext uri="{FF2B5EF4-FFF2-40B4-BE49-F238E27FC236}">
                    <a16:creationId xmlns:a16="http://schemas.microsoft.com/office/drawing/2014/main" xmlns="" id="{5C2BB347-9758-45A2-AAAC-21E4EE6F3683}"/>
                  </a:ext>
                </a:extLst>
              </p:cNvPr>
              <p:cNvSpPr>
                <a:spLocks noChangeArrowheads="1"/>
              </p:cNvSpPr>
              <p:nvPr/>
            </p:nvSpPr>
            <p:spPr bwMode="auto">
              <a:xfrm>
                <a:off x="0" y="624120"/>
                <a:ext cx="1104900" cy="589401"/>
              </a:xfrm>
              <a:prstGeom prst="rect">
                <a:avLst/>
              </a:pr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grpSp>
        <p:sp>
          <p:nvSpPr>
            <p:cNvPr id="21642" name="文本框 184">
              <a:extLst>
                <a:ext uri="{FF2B5EF4-FFF2-40B4-BE49-F238E27FC236}">
                  <a16:creationId xmlns:a16="http://schemas.microsoft.com/office/drawing/2014/main" xmlns="" id="{81542383-81A2-4790-88F3-2626823F775D}"/>
                </a:ext>
              </a:extLst>
            </p:cNvPr>
            <p:cNvSpPr>
              <a:spLocks noChangeArrowheads="1"/>
            </p:cNvSpPr>
            <p:nvPr/>
          </p:nvSpPr>
          <p:spPr bwMode="auto">
            <a:xfrm>
              <a:off x="1716084" y="683096"/>
              <a:ext cx="1108104" cy="46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功能六</a:t>
              </a:r>
            </a:p>
          </p:txBody>
        </p:sp>
      </p:grpSp>
      <p:sp>
        <p:nvSpPr>
          <p:cNvPr id="22668" name="文本框 187">
            <a:extLst>
              <a:ext uri="{FF2B5EF4-FFF2-40B4-BE49-F238E27FC236}">
                <a16:creationId xmlns:a16="http://schemas.microsoft.com/office/drawing/2014/main" xmlns="" id="{D57BA7B6-3ADC-4072-87C2-663159008D47}"/>
              </a:ext>
            </a:extLst>
          </p:cNvPr>
          <p:cNvSpPr>
            <a:spLocks noChangeArrowheads="1"/>
          </p:cNvSpPr>
          <p:nvPr/>
        </p:nvSpPr>
        <p:spPr bwMode="auto">
          <a:xfrm>
            <a:off x="2047553" y="2368896"/>
            <a:ext cx="25732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E25D2A"/>
                </a:solidFill>
                <a:latin typeface="微软雅黑" panose="020B0503020204020204" pitchFamily="34" charset="-122"/>
                <a:ea typeface="微软雅黑" panose="020B0503020204020204" pitchFamily="34" charset="-122"/>
                <a:sym typeface="宋体" panose="02010600030101010101" pitchFamily="2" charset="-122"/>
              </a:rPr>
              <a:t>实现箱号分配自动化</a:t>
            </a:r>
          </a:p>
        </p:txBody>
      </p:sp>
      <p:sp>
        <p:nvSpPr>
          <p:cNvPr id="22669" name="文本框 188">
            <a:extLst>
              <a:ext uri="{FF2B5EF4-FFF2-40B4-BE49-F238E27FC236}">
                <a16:creationId xmlns:a16="http://schemas.microsoft.com/office/drawing/2014/main" xmlns="" id="{7472255D-C130-4527-910B-475A9596B3B3}"/>
              </a:ext>
            </a:extLst>
          </p:cNvPr>
          <p:cNvSpPr>
            <a:spLocks noChangeArrowheads="1"/>
          </p:cNvSpPr>
          <p:nvPr/>
        </p:nvSpPr>
        <p:spPr bwMode="auto">
          <a:xfrm>
            <a:off x="1499143" y="4252453"/>
            <a:ext cx="189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27AB76"/>
                </a:solidFill>
                <a:latin typeface="微软雅黑" panose="020B0503020204020204" pitchFamily="34" charset="-122"/>
                <a:ea typeface="微软雅黑" panose="020B0503020204020204" pitchFamily="34" charset="-122"/>
                <a:sym typeface="宋体" panose="02010600030101010101" pitchFamily="2" charset="-122"/>
              </a:rPr>
              <a:t>登记方式移动化</a:t>
            </a:r>
          </a:p>
        </p:txBody>
      </p:sp>
      <p:sp>
        <p:nvSpPr>
          <p:cNvPr id="22670" name="文本框 189">
            <a:extLst>
              <a:ext uri="{FF2B5EF4-FFF2-40B4-BE49-F238E27FC236}">
                <a16:creationId xmlns:a16="http://schemas.microsoft.com/office/drawing/2014/main" xmlns="" id="{E586AEF0-7F74-4E4C-833E-BB4EC8125B64}"/>
              </a:ext>
            </a:extLst>
          </p:cNvPr>
          <p:cNvSpPr>
            <a:spLocks noChangeArrowheads="1"/>
          </p:cNvSpPr>
          <p:nvPr/>
        </p:nvSpPr>
        <p:spPr bwMode="auto">
          <a:xfrm>
            <a:off x="1547504" y="5867400"/>
            <a:ext cx="2993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5BBFB5"/>
                </a:solidFill>
                <a:latin typeface="微软雅黑" panose="020B0503020204020204" pitchFamily="34" charset="-122"/>
                <a:ea typeface="微软雅黑" panose="020B0503020204020204" pitchFamily="34" charset="-122"/>
                <a:sym typeface="宋体" panose="02010600030101010101" pitchFamily="2" charset="-122"/>
              </a:rPr>
              <a:t>登记方式图形化、自动化</a:t>
            </a:r>
          </a:p>
        </p:txBody>
      </p:sp>
      <p:sp>
        <p:nvSpPr>
          <p:cNvPr id="22671" name="文本框 190">
            <a:extLst>
              <a:ext uri="{FF2B5EF4-FFF2-40B4-BE49-F238E27FC236}">
                <a16:creationId xmlns:a16="http://schemas.microsoft.com/office/drawing/2014/main" xmlns="" id="{9FF0F23C-A91B-4F65-876F-6A314C2800BA}"/>
              </a:ext>
            </a:extLst>
          </p:cNvPr>
          <p:cNvSpPr>
            <a:spLocks noChangeArrowheads="1"/>
          </p:cNvSpPr>
          <p:nvPr/>
        </p:nvSpPr>
        <p:spPr bwMode="auto">
          <a:xfrm>
            <a:off x="7977188" y="5857875"/>
            <a:ext cx="27572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E9DB24"/>
                </a:solidFill>
                <a:latin typeface="微软雅黑" panose="020B0503020204020204" pitchFamily="34" charset="-122"/>
                <a:ea typeface="微软雅黑" panose="020B0503020204020204" pitchFamily="34" charset="-122"/>
                <a:sym typeface="宋体" panose="02010600030101010101" pitchFamily="2" charset="-122"/>
              </a:rPr>
              <a:t>条码生成自动化，并能重复打印</a:t>
            </a:r>
          </a:p>
        </p:txBody>
      </p:sp>
      <p:sp>
        <p:nvSpPr>
          <p:cNvPr id="22672" name="文本框 191">
            <a:extLst>
              <a:ext uri="{FF2B5EF4-FFF2-40B4-BE49-F238E27FC236}">
                <a16:creationId xmlns:a16="http://schemas.microsoft.com/office/drawing/2014/main" xmlns="" id="{30D5D440-8E8E-4B08-BF12-870D73030B2D}"/>
              </a:ext>
            </a:extLst>
          </p:cNvPr>
          <p:cNvSpPr>
            <a:spLocks noChangeArrowheads="1"/>
          </p:cNvSpPr>
          <p:nvPr/>
        </p:nvSpPr>
        <p:spPr bwMode="auto">
          <a:xfrm>
            <a:off x="8923164" y="4201192"/>
            <a:ext cx="23034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B52077"/>
                </a:solidFill>
                <a:latin typeface="微软雅黑" panose="020B0503020204020204" pitchFamily="34" charset="-122"/>
                <a:ea typeface="微软雅黑" panose="020B0503020204020204" pitchFamily="34" charset="-122"/>
                <a:sym typeface="宋体" panose="02010600030101010101" pitchFamily="2" charset="-122"/>
              </a:rPr>
              <a:t>装箱核验流程化</a:t>
            </a:r>
          </a:p>
        </p:txBody>
      </p:sp>
      <p:sp>
        <p:nvSpPr>
          <p:cNvPr id="22673" name="文本框 192">
            <a:extLst>
              <a:ext uri="{FF2B5EF4-FFF2-40B4-BE49-F238E27FC236}">
                <a16:creationId xmlns:a16="http://schemas.microsoft.com/office/drawing/2014/main" xmlns="" id="{8B896C64-E912-4B63-BD8A-70CCF175A404}"/>
              </a:ext>
            </a:extLst>
          </p:cNvPr>
          <p:cNvSpPr>
            <a:spLocks noChangeArrowheads="1"/>
          </p:cNvSpPr>
          <p:nvPr/>
        </p:nvSpPr>
        <p:spPr bwMode="auto">
          <a:xfrm>
            <a:off x="7933453" y="2325577"/>
            <a:ext cx="2104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档案管理条码化</a:t>
            </a:r>
          </a:p>
        </p:txBody>
      </p:sp>
      <p:sp>
        <p:nvSpPr>
          <p:cNvPr id="2" name="矩形 1">
            <a:extLst>
              <a:ext uri="{FF2B5EF4-FFF2-40B4-BE49-F238E27FC236}">
                <a16:creationId xmlns:a16="http://schemas.microsoft.com/office/drawing/2014/main" xmlns="" id="{966069E0-571B-425E-A889-18247A77C4D1}"/>
              </a:ext>
            </a:extLst>
          </p:cNvPr>
          <p:cNvSpPr/>
          <p:nvPr/>
        </p:nvSpPr>
        <p:spPr>
          <a:xfrm>
            <a:off x="2993519" y="1093171"/>
            <a:ext cx="436850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云登记系统主要解决移库的现场效率问题</a:t>
            </a: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6*min(max(#ppt_w*#ppt_h,.3),1)-7.4)/-.7*#ppt_w"/>
                                          </p:val>
                                        </p:tav>
                                        <p:tav tm="100000">
                                          <p:val>
                                            <p:strVal val="#ppt_w"/>
                                          </p:val>
                                        </p:tav>
                                      </p:tavLst>
                                    </p:anim>
                                    <p:anim calcmode="lin" valueType="num">
                                      <p:cBhvr>
                                        <p:cTn id="8" dur="500" fill="hold"/>
                                        <p:tgtEl>
                                          <p:spTgt spid="23"/>
                                        </p:tgtEl>
                                        <p:attrNameLst>
                                          <p:attrName>ppt_h</p:attrName>
                                        </p:attrNameLst>
                                      </p:cBhvr>
                                      <p:tavLst>
                                        <p:tav tm="0">
                                          <p:val>
                                            <p:strVal val="(6*min(max(#ppt_w*#ppt_h,.3),1)-7.4)/-.7*#ppt_h"/>
                                          </p:val>
                                        </p:tav>
                                        <p:tav tm="100000">
                                          <p:val>
                                            <p:strVal val="#ppt_h"/>
                                          </p:val>
                                        </p:tav>
                                      </p:tavLst>
                                    </p:anim>
                                    <p:anim calcmode="lin" valueType="num">
                                      <p:cBhvr>
                                        <p:cTn id="9" dur="500" fill="hold"/>
                                        <p:tgtEl>
                                          <p:spTgt spid="23"/>
                                        </p:tgtEl>
                                        <p:attrNameLst>
                                          <p:attrName>ppt_x</p:attrName>
                                        </p:attrNameLst>
                                      </p:cBhvr>
                                      <p:tavLst>
                                        <p:tav tm="0">
                                          <p:val>
                                            <p:fltVal val="0.5"/>
                                          </p:val>
                                        </p:tav>
                                        <p:tav tm="100000">
                                          <p:val>
                                            <p:strVal val="#ppt_x"/>
                                          </p:val>
                                        </p:tav>
                                      </p:tavLst>
                                    </p:anim>
                                    <p:anim calcmode="lin" valueType="num">
                                      <p:cBhvr>
                                        <p:cTn id="10" dur="500" fill="hold"/>
                                        <p:tgtEl>
                                          <p:spTgt spid="23"/>
                                        </p:tgtEl>
                                        <p:attrNameLst>
                                          <p:attrName>ppt_y</p:attrName>
                                        </p:attrNameLst>
                                      </p:cBhvr>
                                      <p:tavLst>
                                        <p:tav tm="0">
                                          <p:val>
                                            <p:strVal val="1+(6*min(max(#ppt_w*#ppt_h,.3),1)-7.4)/-.7*#ppt_h/2"/>
                                          </p:val>
                                        </p:tav>
                                        <p:tav tm="100000">
                                          <p:val>
                                            <p:strVal val="#ppt_y"/>
                                          </p:val>
                                        </p:tav>
                                      </p:tavLst>
                                    </p:anim>
                                  </p:childTnLst>
                                </p:cTn>
                              </p:par>
                              <p:par>
                                <p:cTn id="11" presetID="10" presetClass="entr" presetSubtype="0" fill="hold" grpId="0" nodeType="withEffect">
                                  <p:stCondLst>
                                    <p:cond delay="0"/>
                                  </p:stCondLst>
                                  <p:childTnLst>
                                    <p:set>
                                      <p:cBhvr>
                                        <p:cTn id="12" dur="1" fill="hold">
                                          <p:stCondLst>
                                            <p:cond delay="0"/>
                                          </p:stCondLst>
                                        </p:cTn>
                                        <p:tgtEl>
                                          <p:spTgt spid="22632"/>
                                        </p:tgtEl>
                                        <p:attrNameLst>
                                          <p:attrName>style.visibility</p:attrName>
                                        </p:attrNameLst>
                                      </p:cBhvr>
                                      <p:to>
                                        <p:strVal val="visible"/>
                                      </p:to>
                                    </p:set>
                                    <p:anim calcmode="lin" valueType="num">
                                      <p:cBhvr>
                                        <p:cTn id="13" dur="500" fill="hold"/>
                                        <p:tgtEl>
                                          <p:spTgt spid="22632"/>
                                        </p:tgtEl>
                                        <p:attrNameLst>
                                          <p:attrName>ppt_w</p:attrName>
                                        </p:attrNameLst>
                                      </p:cBhvr>
                                      <p:tavLst>
                                        <p:tav tm="0">
                                          <p:val>
                                            <p:fltVal val="0"/>
                                          </p:val>
                                        </p:tav>
                                        <p:tav tm="100000">
                                          <p:val>
                                            <p:strVal val="#ppt_w"/>
                                          </p:val>
                                        </p:tav>
                                      </p:tavLst>
                                    </p:anim>
                                    <p:anim calcmode="lin" valueType="num">
                                      <p:cBhvr>
                                        <p:cTn id="14" dur="500" fill="hold"/>
                                        <p:tgtEl>
                                          <p:spTgt spid="22632"/>
                                        </p:tgtEl>
                                        <p:attrNameLst>
                                          <p:attrName>ppt_h</p:attrName>
                                        </p:attrNameLst>
                                      </p:cBhvr>
                                      <p:tavLst>
                                        <p:tav tm="0">
                                          <p:val>
                                            <p:fltVal val="0"/>
                                          </p:val>
                                        </p:tav>
                                        <p:tav tm="100000">
                                          <p:val>
                                            <p:strVal val="#ppt_h"/>
                                          </p:val>
                                        </p:tav>
                                      </p:tavLst>
                                    </p:anim>
                                    <p:animEffect filter="fade">
                                      <p:cBhvr>
                                        <p:cTn id="15" dur="500"/>
                                        <p:tgtEl>
                                          <p:spTgt spid="226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633"/>
                                        </p:tgtEl>
                                        <p:attrNameLst>
                                          <p:attrName>style.visibility</p:attrName>
                                        </p:attrNameLst>
                                      </p:cBhvr>
                                      <p:to>
                                        <p:strVal val="visible"/>
                                      </p:to>
                                    </p:set>
                                    <p:anim calcmode="lin" valueType="num">
                                      <p:cBhvr>
                                        <p:cTn id="18" dur="500" fill="hold"/>
                                        <p:tgtEl>
                                          <p:spTgt spid="22633"/>
                                        </p:tgtEl>
                                        <p:attrNameLst>
                                          <p:attrName>ppt_w</p:attrName>
                                        </p:attrNameLst>
                                      </p:cBhvr>
                                      <p:tavLst>
                                        <p:tav tm="0">
                                          <p:val>
                                            <p:fltVal val="0"/>
                                          </p:val>
                                        </p:tav>
                                        <p:tav tm="100000">
                                          <p:val>
                                            <p:strVal val="#ppt_w"/>
                                          </p:val>
                                        </p:tav>
                                      </p:tavLst>
                                    </p:anim>
                                    <p:anim calcmode="lin" valueType="num">
                                      <p:cBhvr>
                                        <p:cTn id="19" dur="500" fill="hold"/>
                                        <p:tgtEl>
                                          <p:spTgt spid="22633"/>
                                        </p:tgtEl>
                                        <p:attrNameLst>
                                          <p:attrName>ppt_h</p:attrName>
                                        </p:attrNameLst>
                                      </p:cBhvr>
                                      <p:tavLst>
                                        <p:tav tm="0">
                                          <p:val>
                                            <p:fltVal val="0"/>
                                          </p:val>
                                        </p:tav>
                                        <p:tav tm="100000">
                                          <p:val>
                                            <p:strVal val="#ppt_h"/>
                                          </p:val>
                                        </p:tav>
                                      </p:tavLst>
                                    </p:anim>
                                    <p:animEffect filter="fade">
                                      <p:cBhvr>
                                        <p:cTn id="20" dur="500"/>
                                        <p:tgtEl>
                                          <p:spTgt spid="226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634"/>
                                        </p:tgtEl>
                                        <p:attrNameLst>
                                          <p:attrName>style.visibility</p:attrName>
                                        </p:attrNameLst>
                                      </p:cBhvr>
                                      <p:to>
                                        <p:strVal val="visible"/>
                                      </p:to>
                                    </p:set>
                                    <p:anim calcmode="lin" valueType="num">
                                      <p:cBhvr>
                                        <p:cTn id="23" dur="500" fill="hold"/>
                                        <p:tgtEl>
                                          <p:spTgt spid="22634"/>
                                        </p:tgtEl>
                                        <p:attrNameLst>
                                          <p:attrName>ppt_w</p:attrName>
                                        </p:attrNameLst>
                                      </p:cBhvr>
                                      <p:tavLst>
                                        <p:tav tm="0">
                                          <p:val>
                                            <p:fltVal val="0"/>
                                          </p:val>
                                        </p:tav>
                                        <p:tav tm="100000">
                                          <p:val>
                                            <p:strVal val="#ppt_w"/>
                                          </p:val>
                                        </p:tav>
                                      </p:tavLst>
                                    </p:anim>
                                    <p:anim calcmode="lin" valueType="num">
                                      <p:cBhvr>
                                        <p:cTn id="24" dur="500" fill="hold"/>
                                        <p:tgtEl>
                                          <p:spTgt spid="22634"/>
                                        </p:tgtEl>
                                        <p:attrNameLst>
                                          <p:attrName>ppt_h</p:attrName>
                                        </p:attrNameLst>
                                      </p:cBhvr>
                                      <p:tavLst>
                                        <p:tav tm="0">
                                          <p:val>
                                            <p:fltVal val="0"/>
                                          </p:val>
                                        </p:tav>
                                        <p:tav tm="100000">
                                          <p:val>
                                            <p:strVal val="#ppt_h"/>
                                          </p:val>
                                        </p:tav>
                                      </p:tavLst>
                                    </p:anim>
                                    <p:animEffect filter="fade">
                                      <p:cBhvr>
                                        <p:cTn id="25" dur="500"/>
                                        <p:tgtEl>
                                          <p:spTgt spid="226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635"/>
                                        </p:tgtEl>
                                        <p:attrNameLst>
                                          <p:attrName>style.visibility</p:attrName>
                                        </p:attrNameLst>
                                      </p:cBhvr>
                                      <p:to>
                                        <p:strVal val="visible"/>
                                      </p:to>
                                    </p:set>
                                    <p:anim calcmode="lin" valueType="num">
                                      <p:cBhvr>
                                        <p:cTn id="28" dur="500" fill="hold"/>
                                        <p:tgtEl>
                                          <p:spTgt spid="22635"/>
                                        </p:tgtEl>
                                        <p:attrNameLst>
                                          <p:attrName>ppt_w</p:attrName>
                                        </p:attrNameLst>
                                      </p:cBhvr>
                                      <p:tavLst>
                                        <p:tav tm="0">
                                          <p:val>
                                            <p:fltVal val="0"/>
                                          </p:val>
                                        </p:tav>
                                        <p:tav tm="100000">
                                          <p:val>
                                            <p:strVal val="#ppt_w"/>
                                          </p:val>
                                        </p:tav>
                                      </p:tavLst>
                                    </p:anim>
                                    <p:anim calcmode="lin" valueType="num">
                                      <p:cBhvr>
                                        <p:cTn id="29" dur="500" fill="hold"/>
                                        <p:tgtEl>
                                          <p:spTgt spid="22635"/>
                                        </p:tgtEl>
                                        <p:attrNameLst>
                                          <p:attrName>ppt_h</p:attrName>
                                        </p:attrNameLst>
                                      </p:cBhvr>
                                      <p:tavLst>
                                        <p:tav tm="0">
                                          <p:val>
                                            <p:fltVal val="0"/>
                                          </p:val>
                                        </p:tav>
                                        <p:tav tm="100000">
                                          <p:val>
                                            <p:strVal val="#ppt_h"/>
                                          </p:val>
                                        </p:tav>
                                      </p:tavLst>
                                    </p:anim>
                                    <p:animEffect filter="fade">
                                      <p:cBhvr>
                                        <p:cTn id="30" dur="500"/>
                                        <p:tgtEl>
                                          <p:spTgt spid="226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637"/>
                                        </p:tgtEl>
                                        <p:attrNameLst>
                                          <p:attrName>style.visibility</p:attrName>
                                        </p:attrNameLst>
                                      </p:cBhvr>
                                      <p:to>
                                        <p:strVal val="visible"/>
                                      </p:to>
                                    </p:set>
                                    <p:anim calcmode="lin" valueType="num">
                                      <p:cBhvr>
                                        <p:cTn id="33" dur="500" fill="hold"/>
                                        <p:tgtEl>
                                          <p:spTgt spid="22637"/>
                                        </p:tgtEl>
                                        <p:attrNameLst>
                                          <p:attrName>ppt_w</p:attrName>
                                        </p:attrNameLst>
                                      </p:cBhvr>
                                      <p:tavLst>
                                        <p:tav tm="0">
                                          <p:val>
                                            <p:fltVal val="0"/>
                                          </p:val>
                                        </p:tav>
                                        <p:tav tm="100000">
                                          <p:val>
                                            <p:strVal val="#ppt_w"/>
                                          </p:val>
                                        </p:tav>
                                      </p:tavLst>
                                    </p:anim>
                                    <p:anim calcmode="lin" valueType="num">
                                      <p:cBhvr>
                                        <p:cTn id="34" dur="500" fill="hold"/>
                                        <p:tgtEl>
                                          <p:spTgt spid="22637"/>
                                        </p:tgtEl>
                                        <p:attrNameLst>
                                          <p:attrName>ppt_h</p:attrName>
                                        </p:attrNameLst>
                                      </p:cBhvr>
                                      <p:tavLst>
                                        <p:tav tm="0">
                                          <p:val>
                                            <p:fltVal val="0"/>
                                          </p:val>
                                        </p:tav>
                                        <p:tav tm="100000">
                                          <p:val>
                                            <p:strVal val="#ppt_h"/>
                                          </p:val>
                                        </p:tav>
                                      </p:tavLst>
                                    </p:anim>
                                    <p:animEffect filter="fade">
                                      <p:cBhvr>
                                        <p:cTn id="35" dur="500"/>
                                        <p:tgtEl>
                                          <p:spTgt spid="226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636"/>
                                        </p:tgtEl>
                                        <p:attrNameLst>
                                          <p:attrName>style.visibility</p:attrName>
                                        </p:attrNameLst>
                                      </p:cBhvr>
                                      <p:to>
                                        <p:strVal val="visible"/>
                                      </p:to>
                                    </p:set>
                                    <p:anim calcmode="lin" valueType="num">
                                      <p:cBhvr>
                                        <p:cTn id="38" dur="500" fill="hold"/>
                                        <p:tgtEl>
                                          <p:spTgt spid="22636"/>
                                        </p:tgtEl>
                                        <p:attrNameLst>
                                          <p:attrName>ppt_w</p:attrName>
                                        </p:attrNameLst>
                                      </p:cBhvr>
                                      <p:tavLst>
                                        <p:tav tm="0">
                                          <p:val>
                                            <p:fltVal val="0"/>
                                          </p:val>
                                        </p:tav>
                                        <p:tav tm="100000">
                                          <p:val>
                                            <p:strVal val="#ppt_w"/>
                                          </p:val>
                                        </p:tav>
                                      </p:tavLst>
                                    </p:anim>
                                    <p:anim calcmode="lin" valueType="num">
                                      <p:cBhvr>
                                        <p:cTn id="39" dur="500" fill="hold"/>
                                        <p:tgtEl>
                                          <p:spTgt spid="22636"/>
                                        </p:tgtEl>
                                        <p:attrNameLst>
                                          <p:attrName>ppt_h</p:attrName>
                                        </p:attrNameLst>
                                      </p:cBhvr>
                                      <p:tavLst>
                                        <p:tav tm="0">
                                          <p:val>
                                            <p:fltVal val="0"/>
                                          </p:val>
                                        </p:tav>
                                        <p:tav tm="100000">
                                          <p:val>
                                            <p:strVal val="#ppt_h"/>
                                          </p:val>
                                        </p:tav>
                                      </p:tavLst>
                                    </p:anim>
                                    <p:animEffect filter="fade">
                                      <p:cBhvr>
                                        <p:cTn id="40" dur="500"/>
                                        <p:tgtEl>
                                          <p:spTgt spid="22636"/>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filter="wipe(left)">
                                      <p:cBhvr>
                                        <p:cTn id="44" dur="500"/>
                                        <p:tgtEl>
                                          <p:spTgt spid="30"/>
                                        </p:tgtEl>
                                      </p:cBhvr>
                                    </p:animEffect>
                                  </p:childTnLst>
                                </p:cTn>
                              </p:par>
                              <p:par>
                                <p:cTn id="45" presetID="22" presetClass="entr" presetSubtype="8" fill="hold" nodeType="withEffect">
                                  <p:stCondLst>
                                    <p:cond delay="0"/>
                                  </p:stCondLst>
                                  <p:childTnLst>
                                    <p:set>
                                      <p:cBhvr>
                                        <p:cTn id="46" dur="1" fill="hold">
                                          <p:stCondLst>
                                            <p:cond delay="0"/>
                                          </p:stCondLst>
                                        </p:cTn>
                                        <p:tgtEl>
                                          <p:spTgt spid="22626"/>
                                        </p:tgtEl>
                                        <p:attrNameLst>
                                          <p:attrName>style.visibility</p:attrName>
                                        </p:attrNameLst>
                                      </p:cBhvr>
                                      <p:to>
                                        <p:strVal val="visible"/>
                                      </p:to>
                                    </p:set>
                                    <p:animEffect filter="wipe(left)">
                                      <p:cBhvr>
                                        <p:cTn id="47" dur="500"/>
                                        <p:tgtEl>
                                          <p:spTgt spid="22626"/>
                                        </p:tgtEl>
                                      </p:cBhvr>
                                    </p:animEffect>
                                  </p:childTnLst>
                                </p:cTn>
                              </p:par>
                              <p:par>
                                <p:cTn id="48" presetID="22" presetClass="entr" presetSubtype="8" fill="hold" nodeType="withEffect">
                                  <p:stCondLst>
                                    <p:cond delay="0"/>
                                  </p:stCondLst>
                                  <p:childTnLst>
                                    <p:set>
                                      <p:cBhvr>
                                        <p:cTn id="49" dur="1" fill="hold">
                                          <p:stCondLst>
                                            <p:cond delay="0"/>
                                          </p:stCondLst>
                                        </p:cTn>
                                        <p:tgtEl>
                                          <p:spTgt spid="22643"/>
                                        </p:tgtEl>
                                        <p:attrNameLst>
                                          <p:attrName>style.visibility</p:attrName>
                                        </p:attrNameLst>
                                      </p:cBhvr>
                                      <p:to>
                                        <p:strVal val="visible"/>
                                      </p:to>
                                    </p:set>
                                    <p:animEffect filter="wipe(left)">
                                      <p:cBhvr>
                                        <p:cTn id="50" dur="500"/>
                                        <p:tgtEl>
                                          <p:spTgt spid="22643"/>
                                        </p:tgtEl>
                                      </p:cBhvr>
                                    </p:animEffect>
                                  </p:childTnLst>
                                </p:cTn>
                              </p:par>
                              <p:par>
                                <p:cTn id="51" presetID="22" presetClass="entr" presetSubtype="2"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filter="wipe(right)">
                                      <p:cBhvr>
                                        <p:cTn id="53" dur="500"/>
                                        <p:tgtEl>
                                          <p:spTgt spid="26"/>
                                        </p:tgtEl>
                                      </p:cBhvr>
                                    </p:animEffect>
                                  </p:childTnLst>
                                </p:cTn>
                              </p:par>
                              <p:par>
                                <p:cTn id="54" presetID="22" presetClass="entr" presetSubtype="2"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filter="wipe(right)">
                                      <p:cBhvr>
                                        <p:cTn id="56" dur="500"/>
                                        <p:tgtEl>
                                          <p:spTgt spid="28"/>
                                        </p:tgtEl>
                                      </p:cBhvr>
                                    </p:animEffect>
                                  </p:childTnLst>
                                </p:cTn>
                              </p:par>
                              <p:par>
                                <p:cTn id="57" presetID="22" presetClass="entr" presetSubtype="2"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filter="wipe(right)">
                                      <p:cBhvr>
                                        <p:cTn id="59" dur="500"/>
                                        <p:tgtEl>
                                          <p:spTgt spid="24"/>
                                        </p:tgtEl>
                                      </p:cBhvr>
                                    </p:animEffect>
                                  </p:childTnLst>
                                </p:cTn>
                              </p:par>
                            </p:childTnLst>
                          </p:cTn>
                        </p:par>
                        <p:par>
                          <p:cTn id="60" fill="hold" nodeType="afterGroup">
                            <p:stCondLst>
                              <p:cond delay="1000"/>
                            </p:stCondLst>
                            <p:childTnLst>
                              <p:par>
                                <p:cTn id="61" presetID="12" presetClass="entr" presetSubtype="1" fill="hold" grpId="0" nodeType="afterEffect">
                                  <p:stCondLst>
                                    <p:cond delay="0"/>
                                  </p:stCondLst>
                                  <p:childTnLst>
                                    <p:set>
                                      <p:cBhvr>
                                        <p:cTn id="62" dur="1" fill="hold">
                                          <p:stCondLst>
                                            <p:cond delay="0"/>
                                          </p:stCondLst>
                                        </p:cTn>
                                        <p:tgtEl>
                                          <p:spTgt spid="22673"/>
                                        </p:tgtEl>
                                        <p:attrNameLst>
                                          <p:attrName>style.visibility</p:attrName>
                                        </p:attrNameLst>
                                      </p:cBhvr>
                                      <p:to>
                                        <p:strVal val="visible"/>
                                      </p:to>
                                    </p:set>
                                    <p:anim calcmode="lin" valueType="num">
                                      <p:cBhvr>
                                        <p:cTn id="63" dur="500"/>
                                        <p:tgtEl>
                                          <p:spTgt spid="22673"/>
                                        </p:tgtEl>
                                        <p:attrNameLst>
                                          <p:attrName>ppt_y</p:attrName>
                                        </p:attrNameLst>
                                      </p:cBhvr>
                                      <p:tavLst>
                                        <p:tav tm="0">
                                          <p:val>
                                            <p:strVal val="#ppt_y-#ppt_h*1.125000"/>
                                          </p:val>
                                        </p:tav>
                                        <p:tav tm="100000">
                                          <p:val>
                                            <p:strVal val="#ppt_y"/>
                                          </p:val>
                                        </p:tav>
                                      </p:tavLst>
                                    </p:anim>
                                    <p:animEffect filter="wipe(down)">
                                      <p:cBhvr>
                                        <p:cTn id="64" dur="500"/>
                                        <p:tgtEl>
                                          <p:spTgt spid="22673"/>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22668"/>
                                        </p:tgtEl>
                                        <p:attrNameLst>
                                          <p:attrName>style.visibility</p:attrName>
                                        </p:attrNameLst>
                                      </p:cBhvr>
                                      <p:to>
                                        <p:strVal val="visible"/>
                                      </p:to>
                                    </p:set>
                                    <p:anim calcmode="lin" valueType="num">
                                      <p:cBhvr>
                                        <p:cTn id="67" dur="500"/>
                                        <p:tgtEl>
                                          <p:spTgt spid="22668"/>
                                        </p:tgtEl>
                                        <p:attrNameLst>
                                          <p:attrName>ppt_y</p:attrName>
                                        </p:attrNameLst>
                                      </p:cBhvr>
                                      <p:tavLst>
                                        <p:tav tm="0">
                                          <p:val>
                                            <p:strVal val="#ppt_y-#ppt_h*1.125000"/>
                                          </p:val>
                                        </p:tav>
                                        <p:tav tm="100000">
                                          <p:val>
                                            <p:strVal val="#ppt_y"/>
                                          </p:val>
                                        </p:tav>
                                      </p:tavLst>
                                    </p:anim>
                                    <p:animEffect filter="wipe(down)">
                                      <p:cBhvr>
                                        <p:cTn id="68" dur="500"/>
                                        <p:tgtEl>
                                          <p:spTgt spid="22668"/>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22669"/>
                                        </p:tgtEl>
                                        <p:attrNameLst>
                                          <p:attrName>style.visibility</p:attrName>
                                        </p:attrNameLst>
                                      </p:cBhvr>
                                      <p:to>
                                        <p:strVal val="visible"/>
                                      </p:to>
                                    </p:set>
                                    <p:anim calcmode="lin" valueType="num">
                                      <p:cBhvr>
                                        <p:cTn id="71" dur="500"/>
                                        <p:tgtEl>
                                          <p:spTgt spid="22669"/>
                                        </p:tgtEl>
                                        <p:attrNameLst>
                                          <p:attrName>ppt_y</p:attrName>
                                        </p:attrNameLst>
                                      </p:cBhvr>
                                      <p:tavLst>
                                        <p:tav tm="0">
                                          <p:val>
                                            <p:strVal val="#ppt_y-#ppt_h*1.125000"/>
                                          </p:val>
                                        </p:tav>
                                        <p:tav tm="100000">
                                          <p:val>
                                            <p:strVal val="#ppt_y"/>
                                          </p:val>
                                        </p:tav>
                                      </p:tavLst>
                                    </p:anim>
                                    <p:animEffect filter="wipe(down)">
                                      <p:cBhvr>
                                        <p:cTn id="72" dur="500"/>
                                        <p:tgtEl>
                                          <p:spTgt spid="22669"/>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22672"/>
                                        </p:tgtEl>
                                        <p:attrNameLst>
                                          <p:attrName>style.visibility</p:attrName>
                                        </p:attrNameLst>
                                      </p:cBhvr>
                                      <p:to>
                                        <p:strVal val="visible"/>
                                      </p:to>
                                    </p:set>
                                    <p:anim calcmode="lin" valueType="num">
                                      <p:cBhvr>
                                        <p:cTn id="75" dur="500"/>
                                        <p:tgtEl>
                                          <p:spTgt spid="22672"/>
                                        </p:tgtEl>
                                        <p:attrNameLst>
                                          <p:attrName>ppt_y</p:attrName>
                                        </p:attrNameLst>
                                      </p:cBhvr>
                                      <p:tavLst>
                                        <p:tav tm="0">
                                          <p:val>
                                            <p:strVal val="#ppt_y-#ppt_h*1.125000"/>
                                          </p:val>
                                        </p:tav>
                                        <p:tav tm="100000">
                                          <p:val>
                                            <p:strVal val="#ppt_y"/>
                                          </p:val>
                                        </p:tav>
                                      </p:tavLst>
                                    </p:anim>
                                    <p:animEffect filter="wipe(down)">
                                      <p:cBhvr>
                                        <p:cTn id="76" dur="500"/>
                                        <p:tgtEl>
                                          <p:spTgt spid="22672"/>
                                        </p:tgtEl>
                                      </p:cBhvr>
                                    </p:animEffect>
                                  </p:childTnLst>
                                </p:cTn>
                              </p:par>
                              <p:par>
                                <p:cTn id="77" presetID="12" presetClass="entr" presetSubtype="1" fill="hold" grpId="0" nodeType="withEffect">
                                  <p:stCondLst>
                                    <p:cond delay="0"/>
                                  </p:stCondLst>
                                  <p:childTnLst>
                                    <p:set>
                                      <p:cBhvr>
                                        <p:cTn id="78" dur="1" fill="hold">
                                          <p:stCondLst>
                                            <p:cond delay="0"/>
                                          </p:stCondLst>
                                        </p:cTn>
                                        <p:tgtEl>
                                          <p:spTgt spid="22671"/>
                                        </p:tgtEl>
                                        <p:attrNameLst>
                                          <p:attrName>style.visibility</p:attrName>
                                        </p:attrNameLst>
                                      </p:cBhvr>
                                      <p:to>
                                        <p:strVal val="visible"/>
                                      </p:to>
                                    </p:set>
                                    <p:anim calcmode="lin" valueType="num">
                                      <p:cBhvr>
                                        <p:cTn id="79" dur="500"/>
                                        <p:tgtEl>
                                          <p:spTgt spid="22671"/>
                                        </p:tgtEl>
                                        <p:attrNameLst>
                                          <p:attrName>ppt_y</p:attrName>
                                        </p:attrNameLst>
                                      </p:cBhvr>
                                      <p:tavLst>
                                        <p:tav tm="0">
                                          <p:val>
                                            <p:strVal val="#ppt_y-#ppt_h*1.125000"/>
                                          </p:val>
                                        </p:tav>
                                        <p:tav tm="100000">
                                          <p:val>
                                            <p:strVal val="#ppt_y"/>
                                          </p:val>
                                        </p:tav>
                                      </p:tavLst>
                                    </p:anim>
                                    <p:animEffect filter="wipe(down)">
                                      <p:cBhvr>
                                        <p:cTn id="80" dur="500"/>
                                        <p:tgtEl>
                                          <p:spTgt spid="22671"/>
                                        </p:tgtEl>
                                      </p:cBhvr>
                                    </p:animEffect>
                                  </p:childTnLst>
                                </p:cTn>
                              </p:par>
                              <p:par>
                                <p:cTn id="81" presetID="12" presetClass="entr" presetSubtype="1" fill="hold" grpId="0" nodeType="withEffect">
                                  <p:stCondLst>
                                    <p:cond delay="0"/>
                                  </p:stCondLst>
                                  <p:childTnLst>
                                    <p:set>
                                      <p:cBhvr>
                                        <p:cTn id="82" dur="1" fill="hold">
                                          <p:stCondLst>
                                            <p:cond delay="0"/>
                                          </p:stCondLst>
                                        </p:cTn>
                                        <p:tgtEl>
                                          <p:spTgt spid="22670"/>
                                        </p:tgtEl>
                                        <p:attrNameLst>
                                          <p:attrName>style.visibility</p:attrName>
                                        </p:attrNameLst>
                                      </p:cBhvr>
                                      <p:to>
                                        <p:strVal val="visible"/>
                                      </p:to>
                                    </p:set>
                                    <p:anim calcmode="lin" valueType="num">
                                      <p:cBhvr>
                                        <p:cTn id="83" dur="500"/>
                                        <p:tgtEl>
                                          <p:spTgt spid="22670"/>
                                        </p:tgtEl>
                                        <p:attrNameLst>
                                          <p:attrName>ppt_y</p:attrName>
                                        </p:attrNameLst>
                                      </p:cBhvr>
                                      <p:tavLst>
                                        <p:tav tm="0">
                                          <p:val>
                                            <p:strVal val="#ppt_y-#ppt_h*1.125000"/>
                                          </p:val>
                                        </p:tav>
                                        <p:tav tm="100000">
                                          <p:val>
                                            <p:strVal val="#ppt_y"/>
                                          </p:val>
                                        </p:tav>
                                      </p:tavLst>
                                    </p:anim>
                                    <p:animEffect filter="wipe(down)">
                                      <p:cBhvr>
                                        <p:cTn id="84" dur="500"/>
                                        <p:tgtEl>
                                          <p:spTgt spid="22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2" grpId="0" bldLvl="0" animBg="1"/>
      <p:bldP spid="22633" grpId="0" bldLvl="0" animBg="1"/>
      <p:bldP spid="22634" grpId="0" bldLvl="0" animBg="1"/>
      <p:bldP spid="22635" grpId="0" bldLvl="0" animBg="1"/>
      <p:bldP spid="22636" grpId="0" bldLvl="0" animBg="1"/>
      <p:bldP spid="22637" grpId="0" bldLvl="0" animBg="1"/>
      <p:bldP spid="22668" grpId="0" bldLvl="0"/>
      <p:bldP spid="22669" grpId="0" bldLvl="0"/>
      <p:bldP spid="22670" grpId="0" bldLvl="0"/>
      <p:bldP spid="22671" grpId="0" bldLvl="0"/>
      <p:bldP spid="22672" grpId="0" bldLvl="0"/>
      <p:bldP spid="22673" grpId="0" bldLvl="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xmlns="" id="{DA4E0B6C-EADE-4917-8D67-3415C9CF7F80}"/>
              </a:ext>
            </a:extLst>
          </p:cNvPr>
          <p:cNvGrpSpPr>
            <a:grpSpLocks/>
          </p:cNvGrpSpPr>
          <p:nvPr/>
        </p:nvGrpSpPr>
        <p:grpSpPr bwMode="auto">
          <a:xfrm rot="-5400000">
            <a:off x="7418387" y="2035176"/>
            <a:ext cx="4545013" cy="5110162"/>
            <a:chOff x="0" y="0"/>
            <a:chExt cx="4570414" cy="5137881"/>
          </a:xfrm>
        </p:grpSpPr>
        <p:sp>
          <p:nvSpPr>
            <p:cNvPr id="9218" name="Freeform 5">
              <a:extLst>
                <a:ext uri="{FF2B5EF4-FFF2-40B4-BE49-F238E27FC236}">
                  <a16:creationId xmlns:a16="http://schemas.microsoft.com/office/drawing/2014/main" xmlns="" id="{579809A8-8164-4D3A-936B-E5E81B243C11}"/>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19" name="Freeform 6">
              <a:extLst>
                <a:ext uri="{FF2B5EF4-FFF2-40B4-BE49-F238E27FC236}">
                  <a16:creationId xmlns:a16="http://schemas.microsoft.com/office/drawing/2014/main" xmlns="" id="{988A8B05-F781-466D-A9C9-05EFCF9540F0}"/>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0" name="Freeform 7">
              <a:extLst>
                <a:ext uri="{FF2B5EF4-FFF2-40B4-BE49-F238E27FC236}">
                  <a16:creationId xmlns:a16="http://schemas.microsoft.com/office/drawing/2014/main" xmlns="" id="{E1BD0E20-14E6-46D8-856B-BF8636CDC30B}"/>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1" name="Freeform 8">
              <a:extLst>
                <a:ext uri="{FF2B5EF4-FFF2-40B4-BE49-F238E27FC236}">
                  <a16:creationId xmlns:a16="http://schemas.microsoft.com/office/drawing/2014/main" xmlns="" id="{B5F1BBD8-1D24-471B-A903-F724231AB82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2" name="Freeform 9">
              <a:extLst>
                <a:ext uri="{FF2B5EF4-FFF2-40B4-BE49-F238E27FC236}">
                  <a16:creationId xmlns:a16="http://schemas.microsoft.com/office/drawing/2014/main" xmlns="" id="{F0BDD3B5-4EC8-42A6-9787-C28367044FC8}"/>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3" name="Freeform 10">
              <a:extLst>
                <a:ext uri="{FF2B5EF4-FFF2-40B4-BE49-F238E27FC236}">
                  <a16:creationId xmlns:a16="http://schemas.microsoft.com/office/drawing/2014/main" xmlns="" id="{7D7D1103-8473-408F-B9C5-434421C27AE1}"/>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4" name="Freeform 11">
              <a:extLst>
                <a:ext uri="{FF2B5EF4-FFF2-40B4-BE49-F238E27FC236}">
                  <a16:creationId xmlns:a16="http://schemas.microsoft.com/office/drawing/2014/main" xmlns="" id="{07A04BAC-8F75-4123-B592-2F0DE830C4EB}"/>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5" name="Freeform 12">
              <a:extLst>
                <a:ext uri="{FF2B5EF4-FFF2-40B4-BE49-F238E27FC236}">
                  <a16:creationId xmlns:a16="http://schemas.microsoft.com/office/drawing/2014/main" xmlns="" id="{28AFD78A-BAF1-4339-8E4B-E22B488C181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6" name="Freeform 13">
              <a:extLst>
                <a:ext uri="{FF2B5EF4-FFF2-40B4-BE49-F238E27FC236}">
                  <a16:creationId xmlns:a16="http://schemas.microsoft.com/office/drawing/2014/main" xmlns="" id="{CD82E81F-088A-4B0B-BCA8-D58C6A706A02}"/>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7" name="Freeform 14">
              <a:extLst>
                <a:ext uri="{FF2B5EF4-FFF2-40B4-BE49-F238E27FC236}">
                  <a16:creationId xmlns:a16="http://schemas.microsoft.com/office/drawing/2014/main" xmlns="" id="{7709B321-2527-4487-8FDC-CB532969C9D9}"/>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8" name="Freeform 15">
              <a:extLst>
                <a:ext uri="{FF2B5EF4-FFF2-40B4-BE49-F238E27FC236}">
                  <a16:creationId xmlns:a16="http://schemas.microsoft.com/office/drawing/2014/main" xmlns="" id="{E40A6AEC-2B4C-4293-B60B-D3599A4FC7BE}"/>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29" name="Freeform 16">
              <a:extLst>
                <a:ext uri="{FF2B5EF4-FFF2-40B4-BE49-F238E27FC236}">
                  <a16:creationId xmlns:a16="http://schemas.microsoft.com/office/drawing/2014/main" xmlns="" id="{2D394A98-11BC-4F97-8B19-B203F9DF57E8}"/>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0" name="Freeform 17">
              <a:extLst>
                <a:ext uri="{FF2B5EF4-FFF2-40B4-BE49-F238E27FC236}">
                  <a16:creationId xmlns:a16="http://schemas.microsoft.com/office/drawing/2014/main" xmlns="" id="{9473EE44-2EDB-4AD4-9B4D-8137BFF14845}"/>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1" name="Freeform 18">
              <a:extLst>
                <a:ext uri="{FF2B5EF4-FFF2-40B4-BE49-F238E27FC236}">
                  <a16:creationId xmlns:a16="http://schemas.microsoft.com/office/drawing/2014/main" xmlns="" id="{CFFA1B16-35B7-4FF6-8265-78D9F4E3C9D2}"/>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2" name="Freeform 21">
              <a:extLst>
                <a:ext uri="{FF2B5EF4-FFF2-40B4-BE49-F238E27FC236}">
                  <a16:creationId xmlns:a16="http://schemas.microsoft.com/office/drawing/2014/main" xmlns="" id="{276DE153-1DE4-40DC-936D-38671DF990AD}"/>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3" name="Freeform 22">
              <a:extLst>
                <a:ext uri="{FF2B5EF4-FFF2-40B4-BE49-F238E27FC236}">
                  <a16:creationId xmlns:a16="http://schemas.microsoft.com/office/drawing/2014/main" xmlns="" id="{0DCA48C4-1420-463B-81A9-5B6F656AC7D0}"/>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4" name="Freeform 23">
              <a:extLst>
                <a:ext uri="{FF2B5EF4-FFF2-40B4-BE49-F238E27FC236}">
                  <a16:creationId xmlns:a16="http://schemas.microsoft.com/office/drawing/2014/main" xmlns="" id="{9CB7EDD9-2AC4-4FED-8850-F0594F935630}"/>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5" name="Freeform 24">
              <a:extLst>
                <a:ext uri="{FF2B5EF4-FFF2-40B4-BE49-F238E27FC236}">
                  <a16:creationId xmlns:a16="http://schemas.microsoft.com/office/drawing/2014/main" xmlns="" id="{DC35F1BF-9D2F-49E3-A520-FEBDFD279A39}"/>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6" name="Freeform 25">
              <a:extLst>
                <a:ext uri="{FF2B5EF4-FFF2-40B4-BE49-F238E27FC236}">
                  <a16:creationId xmlns:a16="http://schemas.microsoft.com/office/drawing/2014/main" xmlns="" id="{77344047-3235-4ED7-94D8-C29E04CE2394}"/>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7" name="Freeform 26">
              <a:extLst>
                <a:ext uri="{FF2B5EF4-FFF2-40B4-BE49-F238E27FC236}">
                  <a16:creationId xmlns:a16="http://schemas.microsoft.com/office/drawing/2014/main" xmlns="" id="{147B5FAE-36C3-484C-B3B1-962027A26945}"/>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8" name="Freeform 27">
              <a:extLst>
                <a:ext uri="{FF2B5EF4-FFF2-40B4-BE49-F238E27FC236}">
                  <a16:creationId xmlns:a16="http://schemas.microsoft.com/office/drawing/2014/main" xmlns="" id="{D630930C-4E21-49B2-A8FE-E5F3F37FD964}"/>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39" name="Freeform 28">
              <a:extLst>
                <a:ext uri="{FF2B5EF4-FFF2-40B4-BE49-F238E27FC236}">
                  <a16:creationId xmlns:a16="http://schemas.microsoft.com/office/drawing/2014/main" xmlns="" id="{D9292109-9C47-4505-8C30-D1BF0DDB94F2}"/>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0" name="Freeform 29">
              <a:extLst>
                <a:ext uri="{FF2B5EF4-FFF2-40B4-BE49-F238E27FC236}">
                  <a16:creationId xmlns:a16="http://schemas.microsoft.com/office/drawing/2014/main" xmlns="" id="{07B6AE21-133D-4722-AD06-A494F84AEA76}"/>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1" name="Freeform 30">
              <a:extLst>
                <a:ext uri="{FF2B5EF4-FFF2-40B4-BE49-F238E27FC236}">
                  <a16:creationId xmlns:a16="http://schemas.microsoft.com/office/drawing/2014/main" xmlns="" id="{A35CED9E-709C-408E-A8EF-59C4936E59FF}"/>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2" name="Freeform 31">
              <a:extLst>
                <a:ext uri="{FF2B5EF4-FFF2-40B4-BE49-F238E27FC236}">
                  <a16:creationId xmlns:a16="http://schemas.microsoft.com/office/drawing/2014/main" xmlns="" id="{5B117752-A9AE-4B6F-B2F3-2C4982EA032C}"/>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3" name="Freeform 32">
              <a:extLst>
                <a:ext uri="{FF2B5EF4-FFF2-40B4-BE49-F238E27FC236}">
                  <a16:creationId xmlns:a16="http://schemas.microsoft.com/office/drawing/2014/main" xmlns="" id="{70C256DD-00C6-4E2A-B87E-23754E690FC4}"/>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4" name="Freeform 33">
              <a:extLst>
                <a:ext uri="{FF2B5EF4-FFF2-40B4-BE49-F238E27FC236}">
                  <a16:creationId xmlns:a16="http://schemas.microsoft.com/office/drawing/2014/main" xmlns="" id="{76C86B74-A7B1-48F9-BFC5-E351FE1B9F57}"/>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5" name="Freeform 34">
              <a:extLst>
                <a:ext uri="{FF2B5EF4-FFF2-40B4-BE49-F238E27FC236}">
                  <a16:creationId xmlns:a16="http://schemas.microsoft.com/office/drawing/2014/main" xmlns="" id="{29511A9D-DE94-44CC-8FB9-0AD28B0A0E4A}"/>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6" name="Freeform 35">
              <a:extLst>
                <a:ext uri="{FF2B5EF4-FFF2-40B4-BE49-F238E27FC236}">
                  <a16:creationId xmlns:a16="http://schemas.microsoft.com/office/drawing/2014/main" xmlns="" id="{EA560716-DE12-462E-B608-05BCD739848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7" name="Freeform 36">
              <a:extLst>
                <a:ext uri="{FF2B5EF4-FFF2-40B4-BE49-F238E27FC236}">
                  <a16:creationId xmlns:a16="http://schemas.microsoft.com/office/drawing/2014/main" xmlns="" id="{35F97086-668D-4676-8367-8CA1303191AE}"/>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8" name="Freeform 37">
              <a:extLst>
                <a:ext uri="{FF2B5EF4-FFF2-40B4-BE49-F238E27FC236}">
                  <a16:creationId xmlns:a16="http://schemas.microsoft.com/office/drawing/2014/main" xmlns="" id="{B2919C45-61F5-4F13-94B4-571727F6DC3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49" name="Freeform 38">
              <a:extLst>
                <a:ext uri="{FF2B5EF4-FFF2-40B4-BE49-F238E27FC236}">
                  <a16:creationId xmlns:a16="http://schemas.microsoft.com/office/drawing/2014/main" xmlns="" id="{F5A2C3E0-3EEB-43F6-82E7-DCB7AEF37252}"/>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0" name="Freeform 39">
              <a:extLst>
                <a:ext uri="{FF2B5EF4-FFF2-40B4-BE49-F238E27FC236}">
                  <a16:creationId xmlns:a16="http://schemas.microsoft.com/office/drawing/2014/main" xmlns="" id="{15606A31-45B5-416F-844A-969C51BF0885}"/>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1" name="Freeform 40">
              <a:extLst>
                <a:ext uri="{FF2B5EF4-FFF2-40B4-BE49-F238E27FC236}">
                  <a16:creationId xmlns:a16="http://schemas.microsoft.com/office/drawing/2014/main" xmlns="" id="{1C798076-D062-429E-B3C5-0D8553BD0459}"/>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2" name="Freeform 43">
              <a:extLst>
                <a:ext uri="{FF2B5EF4-FFF2-40B4-BE49-F238E27FC236}">
                  <a16:creationId xmlns:a16="http://schemas.microsoft.com/office/drawing/2014/main" xmlns="" id="{8C355DB5-303F-4D75-9226-F238BD0F1DE9}"/>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3" name="Freeform 44">
              <a:extLst>
                <a:ext uri="{FF2B5EF4-FFF2-40B4-BE49-F238E27FC236}">
                  <a16:creationId xmlns:a16="http://schemas.microsoft.com/office/drawing/2014/main" xmlns="" id="{A8D0182B-840E-448C-991B-6CFB948BAAA9}"/>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4" name="Freeform 45">
              <a:extLst>
                <a:ext uri="{FF2B5EF4-FFF2-40B4-BE49-F238E27FC236}">
                  <a16:creationId xmlns:a16="http://schemas.microsoft.com/office/drawing/2014/main" xmlns="" id="{E7492CC0-A924-46FC-BB3B-CDE795D68CE3}"/>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5" name="Freeform 46">
              <a:extLst>
                <a:ext uri="{FF2B5EF4-FFF2-40B4-BE49-F238E27FC236}">
                  <a16:creationId xmlns:a16="http://schemas.microsoft.com/office/drawing/2014/main" xmlns="" id="{D9D49C00-2B02-4535-828F-997D73A75A8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6" name="Freeform 47">
              <a:extLst>
                <a:ext uri="{FF2B5EF4-FFF2-40B4-BE49-F238E27FC236}">
                  <a16:creationId xmlns:a16="http://schemas.microsoft.com/office/drawing/2014/main" xmlns="" id="{B8776254-7DDE-42CF-8797-695E592B2831}"/>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7" name="Freeform 48">
              <a:extLst>
                <a:ext uri="{FF2B5EF4-FFF2-40B4-BE49-F238E27FC236}">
                  <a16:creationId xmlns:a16="http://schemas.microsoft.com/office/drawing/2014/main" xmlns="" id="{C2761DBD-9644-4D29-9D9A-063337B84199}"/>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8" name="Freeform 71">
              <a:extLst>
                <a:ext uri="{FF2B5EF4-FFF2-40B4-BE49-F238E27FC236}">
                  <a16:creationId xmlns:a16="http://schemas.microsoft.com/office/drawing/2014/main" xmlns="" id="{6DB55C8F-071F-48FB-B6E5-9CAFF9731A8C}"/>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59" name="Freeform 72">
              <a:extLst>
                <a:ext uri="{FF2B5EF4-FFF2-40B4-BE49-F238E27FC236}">
                  <a16:creationId xmlns:a16="http://schemas.microsoft.com/office/drawing/2014/main" xmlns="" id="{81C4A2FF-E02B-417A-AEDC-377D6E489143}"/>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60" name="Oval 95">
              <a:extLst>
                <a:ext uri="{FF2B5EF4-FFF2-40B4-BE49-F238E27FC236}">
                  <a16:creationId xmlns:a16="http://schemas.microsoft.com/office/drawing/2014/main" xmlns="" id="{AF1E60EF-989A-4C5F-A54B-72A5DFBA240C}"/>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1" name="Oval 96">
              <a:extLst>
                <a:ext uri="{FF2B5EF4-FFF2-40B4-BE49-F238E27FC236}">
                  <a16:creationId xmlns:a16="http://schemas.microsoft.com/office/drawing/2014/main" xmlns="" id="{56AE1B03-1B6A-4CE6-A0CA-BB5AE3D09C33}"/>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2" name="Oval 97">
              <a:extLst>
                <a:ext uri="{FF2B5EF4-FFF2-40B4-BE49-F238E27FC236}">
                  <a16:creationId xmlns:a16="http://schemas.microsoft.com/office/drawing/2014/main" xmlns="" id="{5CE0284F-97E6-4535-89CD-B9CACE29591C}"/>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3" name="Oval 98">
              <a:extLst>
                <a:ext uri="{FF2B5EF4-FFF2-40B4-BE49-F238E27FC236}">
                  <a16:creationId xmlns:a16="http://schemas.microsoft.com/office/drawing/2014/main" xmlns="" id="{99550F12-2A68-4C56-96C6-CBE3C4F90ECA}"/>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4" name="Oval 99">
              <a:extLst>
                <a:ext uri="{FF2B5EF4-FFF2-40B4-BE49-F238E27FC236}">
                  <a16:creationId xmlns:a16="http://schemas.microsoft.com/office/drawing/2014/main" xmlns="" id="{8862A8AB-0FBD-4E0F-847E-94D7C0051882}"/>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5" name="Oval 100">
              <a:extLst>
                <a:ext uri="{FF2B5EF4-FFF2-40B4-BE49-F238E27FC236}">
                  <a16:creationId xmlns:a16="http://schemas.microsoft.com/office/drawing/2014/main" xmlns="" id="{1AFCA12F-5396-4FC4-93A5-39E98603B5A1}"/>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6" name="Oval 101">
              <a:extLst>
                <a:ext uri="{FF2B5EF4-FFF2-40B4-BE49-F238E27FC236}">
                  <a16:creationId xmlns:a16="http://schemas.microsoft.com/office/drawing/2014/main" xmlns="" id="{398101FF-2D79-435B-9820-7AE83C2F723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7" name="Oval 102">
              <a:extLst>
                <a:ext uri="{FF2B5EF4-FFF2-40B4-BE49-F238E27FC236}">
                  <a16:creationId xmlns:a16="http://schemas.microsoft.com/office/drawing/2014/main" xmlns="" id="{0061E8F8-C7B1-4874-A15B-AD59A6B2D1C1}"/>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268" name="Oval 103">
              <a:extLst>
                <a:ext uri="{FF2B5EF4-FFF2-40B4-BE49-F238E27FC236}">
                  <a16:creationId xmlns:a16="http://schemas.microsoft.com/office/drawing/2014/main" xmlns="" id="{80C40A03-6DD3-4D5D-AC2E-00F91F31F557}"/>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5" name="Group 54">
            <a:extLst>
              <a:ext uri="{FF2B5EF4-FFF2-40B4-BE49-F238E27FC236}">
                <a16:creationId xmlns:a16="http://schemas.microsoft.com/office/drawing/2014/main" xmlns="" id="{E8230707-8D08-44D6-9DA0-76691175BE23}"/>
              </a:ext>
            </a:extLst>
          </p:cNvPr>
          <p:cNvGrpSpPr>
            <a:grpSpLocks/>
          </p:cNvGrpSpPr>
          <p:nvPr/>
        </p:nvGrpSpPr>
        <p:grpSpPr bwMode="auto">
          <a:xfrm rot="5400000" flipH="1">
            <a:off x="-92075" y="92075"/>
            <a:ext cx="4759326" cy="4572000"/>
            <a:chOff x="0" y="0"/>
            <a:chExt cx="4756151" cy="4570413"/>
          </a:xfrm>
        </p:grpSpPr>
        <p:sp>
          <p:nvSpPr>
            <p:cNvPr id="9270" name="Freeform 51">
              <a:extLst>
                <a:ext uri="{FF2B5EF4-FFF2-40B4-BE49-F238E27FC236}">
                  <a16:creationId xmlns:a16="http://schemas.microsoft.com/office/drawing/2014/main" xmlns="" id="{456494AC-29B3-46D7-A44C-89775877785E}"/>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1" name="Freeform 52">
              <a:extLst>
                <a:ext uri="{FF2B5EF4-FFF2-40B4-BE49-F238E27FC236}">
                  <a16:creationId xmlns:a16="http://schemas.microsoft.com/office/drawing/2014/main" xmlns="" id="{D24FB56E-6723-4119-9008-04108AA909A1}"/>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2" name="Freeform 53">
              <a:extLst>
                <a:ext uri="{FF2B5EF4-FFF2-40B4-BE49-F238E27FC236}">
                  <a16:creationId xmlns:a16="http://schemas.microsoft.com/office/drawing/2014/main" xmlns="" id="{FCCC1A36-99FD-4537-B27B-33244B69CEA9}"/>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3" name="Freeform 54">
              <a:extLst>
                <a:ext uri="{FF2B5EF4-FFF2-40B4-BE49-F238E27FC236}">
                  <a16:creationId xmlns:a16="http://schemas.microsoft.com/office/drawing/2014/main" xmlns="" id="{F95397D1-DFD4-408B-BD06-77BB326D95B3}"/>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4" name="Freeform 58">
              <a:extLst>
                <a:ext uri="{FF2B5EF4-FFF2-40B4-BE49-F238E27FC236}">
                  <a16:creationId xmlns:a16="http://schemas.microsoft.com/office/drawing/2014/main" xmlns="" id="{5CCA8AE1-DDE8-4B0E-A328-2DBE4F490CF4}"/>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5" name="Freeform 59">
              <a:extLst>
                <a:ext uri="{FF2B5EF4-FFF2-40B4-BE49-F238E27FC236}">
                  <a16:creationId xmlns:a16="http://schemas.microsoft.com/office/drawing/2014/main" xmlns="" id="{9AE6A7DD-D812-444C-BEEF-0D5D150FABC9}"/>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6" name="Freeform 60">
              <a:extLst>
                <a:ext uri="{FF2B5EF4-FFF2-40B4-BE49-F238E27FC236}">
                  <a16:creationId xmlns:a16="http://schemas.microsoft.com/office/drawing/2014/main" xmlns="" id="{76B51D14-D74C-486D-A6D2-44E5F60763E4}"/>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7" name="Freeform 61">
              <a:extLst>
                <a:ext uri="{FF2B5EF4-FFF2-40B4-BE49-F238E27FC236}">
                  <a16:creationId xmlns:a16="http://schemas.microsoft.com/office/drawing/2014/main" xmlns="" id="{4813C4FD-CE36-435D-9F90-7106D7F58933}"/>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8" name="Freeform 62">
              <a:extLst>
                <a:ext uri="{FF2B5EF4-FFF2-40B4-BE49-F238E27FC236}">
                  <a16:creationId xmlns:a16="http://schemas.microsoft.com/office/drawing/2014/main" xmlns="" id="{2BE2F0C1-C5AE-4499-AC73-7245542DFF5F}"/>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79" name="Freeform 63">
              <a:extLst>
                <a:ext uri="{FF2B5EF4-FFF2-40B4-BE49-F238E27FC236}">
                  <a16:creationId xmlns:a16="http://schemas.microsoft.com/office/drawing/2014/main" xmlns="" id="{C36BBF27-AA81-4969-8E70-6E858AF60398}"/>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0" name="Freeform 64">
              <a:extLst>
                <a:ext uri="{FF2B5EF4-FFF2-40B4-BE49-F238E27FC236}">
                  <a16:creationId xmlns:a16="http://schemas.microsoft.com/office/drawing/2014/main" xmlns="" id="{50E2C73F-4809-4B0A-BFC2-AAB3E3A563BF}"/>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1" name="Freeform 65">
              <a:extLst>
                <a:ext uri="{FF2B5EF4-FFF2-40B4-BE49-F238E27FC236}">
                  <a16:creationId xmlns:a16="http://schemas.microsoft.com/office/drawing/2014/main" xmlns="" id="{0C1C7ABE-352C-4DF2-8231-BF4C048E3998}"/>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2" name="Freeform 66">
              <a:extLst>
                <a:ext uri="{FF2B5EF4-FFF2-40B4-BE49-F238E27FC236}">
                  <a16:creationId xmlns:a16="http://schemas.microsoft.com/office/drawing/2014/main" xmlns="" id="{005CFEC2-8DD6-4CE5-8437-9EDCA8C8C8E1}"/>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3" name="Freeform 67">
              <a:extLst>
                <a:ext uri="{FF2B5EF4-FFF2-40B4-BE49-F238E27FC236}">
                  <a16:creationId xmlns:a16="http://schemas.microsoft.com/office/drawing/2014/main" xmlns="" id="{3D2F1213-3E91-4BDD-8C99-555860BFA78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4" name="Freeform 68">
              <a:extLst>
                <a:ext uri="{FF2B5EF4-FFF2-40B4-BE49-F238E27FC236}">
                  <a16:creationId xmlns:a16="http://schemas.microsoft.com/office/drawing/2014/main" xmlns="" id="{DAADCE2E-AC25-4A9C-951C-9F043CECB61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5" name="Freeform 69">
              <a:extLst>
                <a:ext uri="{FF2B5EF4-FFF2-40B4-BE49-F238E27FC236}">
                  <a16:creationId xmlns:a16="http://schemas.microsoft.com/office/drawing/2014/main" xmlns="" id="{D7BA0FB2-E58B-48C3-A5CA-047B8341FDE1}"/>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6" name="Freeform 70">
              <a:extLst>
                <a:ext uri="{FF2B5EF4-FFF2-40B4-BE49-F238E27FC236}">
                  <a16:creationId xmlns:a16="http://schemas.microsoft.com/office/drawing/2014/main" xmlns="" id="{8DB17657-6694-4A0F-B248-7182E3D8C3A5}"/>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7" name="Freeform 75">
              <a:extLst>
                <a:ext uri="{FF2B5EF4-FFF2-40B4-BE49-F238E27FC236}">
                  <a16:creationId xmlns:a16="http://schemas.microsoft.com/office/drawing/2014/main" xmlns="" id="{BBA3BA35-6ED2-4DA3-851B-FA891DC74139}"/>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8" name="Freeform 76">
              <a:extLst>
                <a:ext uri="{FF2B5EF4-FFF2-40B4-BE49-F238E27FC236}">
                  <a16:creationId xmlns:a16="http://schemas.microsoft.com/office/drawing/2014/main" xmlns="" id="{9921A23C-0E7C-457B-95B9-73E3C61FF620}"/>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89" name="Freeform 77">
              <a:extLst>
                <a:ext uri="{FF2B5EF4-FFF2-40B4-BE49-F238E27FC236}">
                  <a16:creationId xmlns:a16="http://schemas.microsoft.com/office/drawing/2014/main" xmlns="" id="{4FD44A86-8038-4782-9697-8B52B4FD27C1}"/>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0" name="Freeform 78">
              <a:extLst>
                <a:ext uri="{FF2B5EF4-FFF2-40B4-BE49-F238E27FC236}">
                  <a16:creationId xmlns:a16="http://schemas.microsoft.com/office/drawing/2014/main" xmlns="" id="{34766D08-6F30-42D1-893D-1BAB0D29FC65}"/>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1" name="Freeform 82">
              <a:extLst>
                <a:ext uri="{FF2B5EF4-FFF2-40B4-BE49-F238E27FC236}">
                  <a16:creationId xmlns:a16="http://schemas.microsoft.com/office/drawing/2014/main" xmlns="" id="{E5404E76-4CB9-43E5-9F7D-0F7F5FE22C73}"/>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2" name="Freeform 83">
              <a:extLst>
                <a:ext uri="{FF2B5EF4-FFF2-40B4-BE49-F238E27FC236}">
                  <a16:creationId xmlns:a16="http://schemas.microsoft.com/office/drawing/2014/main" xmlns="" id="{31C3EF3E-0C30-4373-ACE1-6704959575AD}"/>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3" name="Freeform 84">
              <a:extLst>
                <a:ext uri="{FF2B5EF4-FFF2-40B4-BE49-F238E27FC236}">
                  <a16:creationId xmlns:a16="http://schemas.microsoft.com/office/drawing/2014/main" xmlns="" id="{CF653E2E-0ADE-4E43-A369-6BD09A5D5A6A}"/>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4" name="Freeform 85">
              <a:extLst>
                <a:ext uri="{FF2B5EF4-FFF2-40B4-BE49-F238E27FC236}">
                  <a16:creationId xmlns:a16="http://schemas.microsoft.com/office/drawing/2014/main" xmlns="" id="{195B5C63-C07B-4B2B-B623-A827BF1054EA}"/>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5" name="Freeform 86">
              <a:extLst>
                <a:ext uri="{FF2B5EF4-FFF2-40B4-BE49-F238E27FC236}">
                  <a16:creationId xmlns:a16="http://schemas.microsoft.com/office/drawing/2014/main" xmlns="" id="{5D111D4F-1BB0-4C74-9BCA-DE5370315BC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6" name="Freeform 87">
              <a:extLst>
                <a:ext uri="{FF2B5EF4-FFF2-40B4-BE49-F238E27FC236}">
                  <a16:creationId xmlns:a16="http://schemas.microsoft.com/office/drawing/2014/main" xmlns="" id="{BC956AA1-ECCA-42FC-A331-4819A87791C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7" name="Freeform 88">
              <a:extLst>
                <a:ext uri="{FF2B5EF4-FFF2-40B4-BE49-F238E27FC236}">
                  <a16:creationId xmlns:a16="http://schemas.microsoft.com/office/drawing/2014/main" xmlns="" id="{B29F0849-B587-4718-A112-5A46DC56C42C}"/>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8" name="Freeform 89">
              <a:extLst>
                <a:ext uri="{FF2B5EF4-FFF2-40B4-BE49-F238E27FC236}">
                  <a16:creationId xmlns:a16="http://schemas.microsoft.com/office/drawing/2014/main" xmlns="" id="{0BCD2433-CF1C-49C7-9322-35C745DB87B7}"/>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299" name="Freeform 90">
              <a:extLst>
                <a:ext uri="{FF2B5EF4-FFF2-40B4-BE49-F238E27FC236}">
                  <a16:creationId xmlns:a16="http://schemas.microsoft.com/office/drawing/2014/main" xmlns="" id="{44DEFB8F-9A86-475D-B6EF-1BF6B3F9247D}"/>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0" name="Freeform 91">
              <a:extLst>
                <a:ext uri="{FF2B5EF4-FFF2-40B4-BE49-F238E27FC236}">
                  <a16:creationId xmlns:a16="http://schemas.microsoft.com/office/drawing/2014/main" xmlns="" id="{C2286D65-2B85-4A3C-8227-FE549B768123}"/>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1" name="Freeform 92">
              <a:extLst>
                <a:ext uri="{FF2B5EF4-FFF2-40B4-BE49-F238E27FC236}">
                  <a16:creationId xmlns:a16="http://schemas.microsoft.com/office/drawing/2014/main" xmlns="" id="{DE22355C-DD12-4481-8956-7BC592DFE3ED}"/>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2" name="Freeform 93">
              <a:extLst>
                <a:ext uri="{FF2B5EF4-FFF2-40B4-BE49-F238E27FC236}">
                  <a16:creationId xmlns:a16="http://schemas.microsoft.com/office/drawing/2014/main" xmlns="" id="{AAD42554-9223-4E51-B22A-A8BEA78E899A}"/>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3" name="Freeform 94">
              <a:extLst>
                <a:ext uri="{FF2B5EF4-FFF2-40B4-BE49-F238E27FC236}">
                  <a16:creationId xmlns:a16="http://schemas.microsoft.com/office/drawing/2014/main" xmlns="" id="{CF22C4E1-98B3-4CA0-9701-639CD0356999}"/>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9304" name="Oval 104">
              <a:extLst>
                <a:ext uri="{FF2B5EF4-FFF2-40B4-BE49-F238E27FC236}">
                  <a16:creationId xmlns:a16="http://schemas.microsoft.com/office/drawing/2014/main" xmlns="" id="{29FB42DA-59EB-4137-8A1F-017AAD581BD2}"/>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5" name="Oval 105">
              <a:extLst>
                <a:ext uri="{FF2B5EF4-FFF2-40B4-BE49-F238E27FC236}">
                  <a16:creationId xmlns:a16="http://schemas.microsoft.com/office/drawing/2014/main" xmlns="" id="{9274ED67-F3B0-47D4-92C2-3C82DD7AE284}"/>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6" name="Oval 106">
              <a:extLst>
                <a:ext uri="{FF2B5EF4-FFF2-40B4-BE49-F238E27FC236}">
                  <a16:creationId xmlns:a16="http://schemas.microsoft.com/office/drawing/2014/main" xmlns="" id="{332199BA-99CC-447B-9AEE-9FB066EF60BA}"/>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7" name="Oval 107">
              <a:extLst>
                <a:ext uri="{FF2B5EF4-FFF2-40B4-BE49-F238E27FC236}">
                  <a16:creationId xmlns:a16="http://schemas.microsoft.com/office/drawing/2014/main" xmlns="" id="{ED08BF67-1914-4BE8-A28E-D4314C91A17D}"/>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8" name="Oval 108">
              <a:extLst>
                <a:ext uri="{FF2B5EF4-FFF2-40B4-BE49-F238E27FC236}">
                  <a16:creationId xmlns:a16="http://schemas.microsoft.com/office/drawing/2014/main" xmlns="" id="{1322A234-4AC4-4181-81AB-1E076C0BB93C}"/>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09" name="Oval 109">
              <a:extLst>
                <a:ext uri="{FF2B5EF4-FFF2-40B4-BE49-F238E27FC236}">
                  <a16:creationId xmlns:a16="http://schemas.microsoft.com/office/drawing/2014/main" xmlns="" id="{1D45101C-ACD5-48B4-A25F-24A7448021F7}"/>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10" name="Oval 110">
              <a:extLst>
                <a:ext uri="{FF2B5EF4-FFF2-40B4-BE49-F238E27FC236}">
                  <a16:creationId xmlns:a16="http://schemas.microsoft.com/office/drawing/2014/main" xmlns="" id="{DB899927-3A46-4B7D-A65B-E0272F5798E1}"/>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9311" name="Oval 111">
              <a:extLst>
                <a:ext uri="{FF2B5EF4-FFF2-40B4-BE49-F238E27FC236}">
                  <a16:creationId xmlns:a16="http://schemas.microsoft.com/office/drawing/2014/main" xmlns="" id="{97081E4E-893C-4C19-B584-EDCBA25E3855}"/>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10337" name="文本框 2">
            <a:extLst>
              <a:ext uri="{FF2B5EF4-FFF2-40B4-BE49-F238E27FC236}">
                <a16:creationId xmlns:a16="http://schemas.microsoft.com/office/drawing/2014/main" xmlns="" id="{9F13A1DD-1B51-409E-8092-7C79399EC312}"/>
              </a:ext>
            </a:extLst>
          </p:cNvPr>
          <p:cNvSpPr>
            <a:spLocks noChangeArrowheads="1"/>
          </p:cNvSpPr>
          <p:nvPr/>
        </p:nvSpPr>
        <p:spPr bwMode="auto">
          <a:xfrm>
            <a:off x="3803650" y="2630488"/>
            <a:ext cx="4884738"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5400" b="1"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PART 4</a:t>
            </a:r>
            <a:endParaRPr lang="zh-CN" altLang="en-US" sz="5400" b="1" dirty="0">
              <a:solidFill>
                <a:srgbClr val="000000"/>
              </a:solidFill>
              <a:latin typeface="微软雅黑" panose="020B0503020204020204" pitchFamily="34" charset="-122"/>
              <a:ea typeface="微软雅黑" panose="020B0503020204020204" pitchFamily="34" charset="-122"/>
              <a:sym typeface="Calibri" panose="020F0502020204030204" pitchFamily="34" charset="0"/>
            </a:endParaRPr>
          </a:p>
          <a:p>
            <a:pPr algn="ctr"/>
            <a:r>
              <a:rPr lang="zh-CN" altLang="en-US" sz="32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项目功能介绍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4265640"/>
      </p:ext>
    </p:extLst>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1+#ppt_w/2"/>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337"/>
                                        </p:tgtEl>
                                        <p:attrNameLst>
                                          <p:attrName>style.visibility</p:attrName>
                                        </p:attrNameLst>
                                      </p:cBhvr>
                                      <p:to>
                                        <p:strVal val="visible"/>
                                      </p:to>
                                    </p:set>
                                    <p:anim calcmode="lin" valueType="num">
                                      <p:cBhvr>
                                        <p:cTn id="16" dur="500" fill="hold"/>
                                        <p:tgtEl>
                                          <p:spTgt spid="10337"/>
                                        </p:tgtEl>
                                        <p:attrNameLst>
                                          <p:attrName>ppt_w</p:attrName>
                                        </p:attrNameLst>
                                      </p:cBhvr>
                                      <p:tavLst>
                                        <p:tav tm="0">
                                          <p:val>
                                            <p:fltVal val="0"/>
                                          </p:val>
                                        </p:tav>
                                        <p:tav tm="100000">
                                          <p:val>
                                            <p:strVal val="#ppt_w"/>
                                          </p:val>
                                        </p:tav>
                                      </p:tavLst>
                                    </p:anim>
                                    <p:anim calcmode="lin" valueType="num">
                                      <p:cBhvr>
                                        <p:cTn id="17" dur="500" fill="hold"/>
                                        <p:tgtEl>
                                          <p:spTgt spid="10337"/>
                                        </p:tgtEl>
                                        <p:attrNameLst>
                                          <p:attrName>ppt_h</p:attrName>
                                        </p:attrNameLst>
                                      </p:cBhvr>
                                      <p:tavLst>
                                        <p:tav tm="0">
                                          <p:val>
                                            <p:fltVal val="0"/>
                                          </p:val>
                                        </p:tav>
                                        <p:tav tm="100000">
                                          <p:val>
                                            <p:strVal val="#ppt_h"/>
                                          </p:val>
                                        </p:tav>
                                      </p:tavLst>
                                    </p:anim>
                                    <p:animEffect filter="fade">
                                      <p:cBhvr>
                                        <p:cTn id="18" dur="500"/>
                                        <p:tgtEl>
                                          <p:spTgt spid="10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7"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项目功能介绍</a:t>
            </a:r>
          </a:p>
        </p:txBody>
      </p:sp>
      <p:sp>
        <p:nvSpPr>
          <p:cNvPr id="6190" name="矩形 55">
            <a:extLst>
              <a:ext uri="{FF2B5EF4-FFF2-40B4-BE49-F238E27FC236}">
                <a16:creationId xmlns:a16="http://schemas.microsoft.com/office/drawing/2014/main" xmlns="" id="{6F181B80-9CC2-4BCD-BBFA-976E67892326}"/>
              </a:ext>
            </a:extLst>
          </p:cNvPr>
          <p:cNvSpPr>
            <a:spLocks noChangeArrowheads="1"/>
          </p:cNvSpPr>
          <p:nvPr/>
        </p:nvSpPr>
        <p:spPr bwMode="auto">
          <a:xfrm>
            <a:off x="2025650" y="1952625"/>
            <a:ext cx="8623300" cy="3667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91" name="矩形 56">
            <a:extLst>
              <a:ext uri="{FF2B5EF4-FFF2-40B4-BE49-F238E27FC236}">
                <a16:creationId xmlns:a16="http://schemas.microsoft.com/office/drawing/2014/main" xmlns="" id="{F26B5AB7-535B-4B03-ABBA-006A7F85DC6D}"/>
              </a:ext>
            </a:extLst>
          </p:cNvPr>
          <p:cNvSpPr>
            <a:spLocks noChangeArrowheads="1"/>
          </p:cNvSpPr>
          <p:nvPr/>
        </p:nvSpPr>
        <p:spPr bwMode="auto">
          <a:xfrm>
            <a:off x="2387600" y="2187575"/>
            <a:ext cx="2882900" cy="588963"/>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功能点分析</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03" name="矩形 161">
            <a:extLst>
              <a:ext uri="{FF2B5EF4-FFF2-40B4-BE49-F238E27FC236}">
                <a16:creationId xmlns:a16="http://schemas.microsoft.com/office/drawing/2014/main" xmlns="" id="{1C140C79-C69D-4EA4-A532-AEA2BD4B4EB9}"/>
              </a:ext>
            </a:extLst>
          </p:cNvPr>
          <p:cNvSpPr>
            <a:spLocks noChangeArrowheads="1"/>
          </p:cNvSpPr>
          <p:nvPr/>
        </p:nvSpPr>
        <p:spPr bwMode="auto">
          <a:xfrm>
            <a:off x="2347913" y="3586090"/>
            <a:ext cx="77787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功能细节：我们需要</a:t>
            </a:r>
            <a:r>
              <a:rPr lang="zh-CN" altLang="en-US"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请求</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服务器，获取一个</a:t>
            </a:r>
            <a:r>
              <a:rPr lang="zh-CN" altLang="en-US"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有序、唯一</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的箱号。有序性和唯一性是后台开发人员需要根据一定</a:t>
            </a:r>
            <a:r>
              <a:rPr lang="zh-CN" altLang="en-US"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规则</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生成。而我们获取后，还需要将箱子</a:t>
            </a:r>
            <a:r>
              <a:rPr lang="zh-CN" altLang="en-US" dirty="0">
                <a:solidFill>
                  <a:srgbClr val="FF0000"/>
                </a:solidFill>
                <a:latin typeface="微软雅黑" panose="020B0503020204020204" pitchFamily="34" charset="-122"/>
                <a:ea typeface="微软雅黑" panose="020B0503020204020204" pitchFamily="34" charset="-122"/>
                <a:sym typeface="宋体" panose="02010600030101010101" pitchFamily="2" charset="-122"/>
              </a:rPr>
              <a:t>审核人员信息</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提供给后台。档案装箱人员、最终审核人员和软件使用者有时候并非同一人。</a:t>
            </a:r>
            <a:endPar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9" name="文本框 187">
            <a:extLst>
              <a:ext uri="{FF2B5EF4-FFF2-40B4-BE49-F238E27FC236}">
                <a16:creationId xmlns:a16="http://schemas.microsoft.com/office/drawing/2014/main" xmlns="" id="{E6C6D7FF-A004-4B66-8BF2-1A13CEA5E907}"/>
              </a:ext>
            </a:extLst>
          </p:cNvPr>
          <p:cNvSpPr>
            <a:spLocks noChangeArrowheads="1"/>
          </p:cNvSpPr>
          <p:nvPr/>
        </p:nvSpPr>
        <p:spPr bwMode="auto">
          <a:xfrm>
            <a:off x="3492626" y="3022248"/>
            <a:ext cx="25732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E25D2A"/>
                </a:solidFill>
                <a:latin typeface="微软雅黑" panose="020B0503020204020204" pitchFamily="34" charset="-122"/>
                <a:ea typeface="微软雅黑" panose="020B0503020204020204" pitchFamily="34" charset="-122"/>
                <a:sym typeface="宋体" panose="02010600030101010101" pitchFamily="2" charset="-122"/>
              </a:rPr>
              <a:t>实现箱号分配自动化</a:t>
            </a:r>
          </a:p>
        </p:txBody>
      </p:sp>
      <p:sp>
        <p:nvSpPr>
          <p:cNvPr id="110" name="矩形 166">
            <a:extLst>
              <a:ext uri="{FF2B5EF4-FFF2-40B4-BE49-F238E27FC236}">
                <a16:creationId xmlns:a16="http://schemas.microsoft.com/office/drawing/2014/main" xmlns="" id="{9D786069-169C-4DD5-B6C4-5A7B5EC8B23F}"/>
              </a:ext>
            </a:extLst>
          </p:cNvPr>
          <p:cNvSpPr>
            <a:spLocks noChangeArrowheads="1"/>
          </p:cNvSpPr>
          <p:nvPr/>
        </p:nvSpPr>
        <p:spPr bwMode="auto">
          <a:xfrm>
            <a:off x="2387600" y="2906919"/>
            <a:ext cx="1105026" cy="589147"/>
          </a:xfrm>
          <a:prstGeom prst="rect">
            <a:avLst/>
          </a:pr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1" name="文本框 164">
            <a:extLst>
              <a:ext uri="{FF2B5EF4-FFF2-40B4-BE49-F238E27FC236}">
                <a16:creationId xmlns:a16="http://schemas.microsoft.com/office/drawing/2014/main" xmlns="" id="{B531A9BC-8F6C-4019-A1CD-D357B965A0B0}"/>
              </a:ext>
            </a:extLst>
          </p:cNvPr>
          <p:cNvSpPr>
            <a:spLocks noChangeArrowheads="1"/>
          </p:cNvSpPr>
          <p:nvPr/>
        </p:nvSpPr>
        <p:spPr bwMode="auto">
          <a:xfrm>
            <a:off x="2395067" y="2968583"/>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功能一</a:t>
            </a:r>
          </a:p>
        </p:txBody>
      </p:sp>
      <p:sp>
        <p:nvSpPr>
          <p:cNvPr id="112" name="矩形 176">
            <a:extLst>
              <a:ext uri="{FF2B5EF4-FFF2-40B4-BE49-F238E27FC236}">
                <a16:creationId xmlns:a16="http://schemas.microsoft.com/office/drawing/2014/main" xmlns="" id="{9B613221-6546-4EFF-8866-7E54ED77996D}"/>
              </a:ext>
            </a:extLst>
          </p:cNvPr>
          <p:cNvSpPr>
            <a:spLocks noChangeArrowheads="1"/>
          </p:cNvSpPr>
          <p:nvPr/>
        </p:nvSpPr>
        <p:spPr bwMode="auto">
          <a:xfrm flipH="1">
            <a:off x="2403160" y="4909811"/>
            <a:ext cx="1104712" cy="591883"/>
          </a:xfrm>
          <a:prstGeom prst="rect">
            <a:avLst/>
          </a:pr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3" name="文本框 174">
            <a:extLst>
              <a:ext uri="{FF2B5EF4-FFF2-40B4-BE49-F238E27FC236}">
                <a16:creationId xmlns:a16="http://schemas.microsoft.com/office/drawing/2014/main" xmlns="" id="{349FD075-7DB9-41A9-A142-FABF783DFF9E}"/>
              </a:ext>
            </a:extLst>
          </p:cNvPr>
          <p:cNvSpPr>
            <a:spLocks noChangeArrowheads="1"/>
          </p:cNvSpPr>
          <p:nvPr/>
        </p:nvSpPr>
        <p:spPr bwMode="auto">
          <a:xfrm>
            <a:off x="2402709" y="4971587"/>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功能二</a:t>
            </a:r>
          </a:p>
        </p:txBody>
      </p:sp>
      <p:sp>
        <p:nvSpPr>
          <p:cNvPr id="115" name="文本框 192">
            <a:extLst>
              <a:ext uri="{FF2B5EF4-FFF2-40B4-BE49-F238E27FC236}">
                <a16:creationId xmlns:a16="http://schemas.microsoft.com/office/drawing/2014/main" xmlns="" id="{223B6D2E-EA38-4957-A505-18BB9AF3462F}"/>
              </a:ext>
            </a:extLst>
          </p:cNvPr>
          <p:cNvSpPr>
            <a:spLocks noChangeArrowheads="1"/>
          </p:cNvSpPr>
          <p:nvPr/>
        </p:nvSpPr>
        <p:spPr bwMode="auto">
          <a:xfrm>
            <a:off x="3507872" y="5041729"/>
            <a:ext cx="2104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085C9C"/>
                </a:solidFill>
                <a:latin typeface="微软雅黑" panose="020B0503020204020204" pitchFamily="34" charset="-122"/>
                <a:ea typeface="微软雅黑" panose="020B0503020204020204" pitchFamily="34" charset="-122"/>
                <a:sym typeface="宋体" panose="02010600030101010101" pitchFamily="2" charset="-122"/>
              </a:rPr>
              <a:t>档案管理条码化</a:t>
            </a:r>
          </a:p>
        </p:txBody>
      </p:sp>
      <p:sp>
        <p:nvSpPr>
          <p:cNvPr id="116" name="矩形 161">
            <a:extLst>
              <a:ext uri="{FF2B5EF4-FFF2-40B4-BE49-F238E27FC236}">
                <a16:creationId xmlns:a16="http://schemas.microsoft.com/office/drawing/2014/main" xmlns="" id="{CF698479-2C08-40F0-BDCE-F2F668385132}"/>
              </a:ext>
            </a:extLst>
          </p:cNvPr>
          <p:cNvSpPr>
            <a:spLocks noChangeArrowheads="1"/>
          </p:cNvSpPr>
          <p:nvPr/>
        </p:nvSpPr>
        <p:spPr bwMode="auto">
          <a:xfrm>
            <a:off x="2365364" y="5595970"/>
            <a:ext cx="7778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功能细节：使用二维码能保存更多数据，能试数据更为隐秘，可通过手机等设备进行快速读取。</a:t>
            </a:r>
            <a:endPar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1751792325"/>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90"/>
                                        </p:tgtEl>
                                        <p:attrNameLst>
                                          <p:attrName>style.visibility</p:attrName>
                                        </p:attrNameLst>
                                      </p:cBhvr>
                                      <p:to>
                                        <p:strVal val="visible"/>
                                      </p:to>
                                    </p:set>
                                    <p:anim calcmode="lin" valueType="num">
                                      <p:cBhvr>
                                        <p:cTn id="7" dur="500" fill="hold"/>
                                        <p:tgtEl>
                                          <p:spTgt spid="6190"/>
                                        </p:tgtEl>
                                        <p:attrNameLst>
                                          <p:attrName>ppt_w</p:attrName>
                                        </p:attrNameLst>
                                      </p:cBhvr>
                                      <p:tavLst>
                                        <p:tav tm="0">
                                          <p:val>
                                            <p:fltVal val="0"/>
                                          </p:val>
                                        </p:tav>
                                        <p:tav tm="100000">
                                          <p:val>
                                            <p:strVal val="#ppt_w"/>
                                          </p:val>
                                        </p:tav>
                                      </p:tavLst>
                                    </p:anim>
                                    <p:anim calcmode="lin" valueType="num">
                                      <p:cBhvr>
                                        <p:cTn id="8" dur="500" fill="hold"/>
                                        <p:tgtEl>
                                          <p:spTgt spid="6190"/>
                                        </p:tgtEl>
                                        <p:attrNameLst>
                                          <p:attrName>ppt_h</p:attrName>
                                        </p:attrNameLst>
                                      </p:cBhvr>
                                      <p:tavLst>
                                        <p:tav tm="0">
                                          <p:val>
                                            <p:fltVal val="0"/>
                                          </p:val>
                                        </p:tav>
                                        <p:tav tm="100000">
                                          <p:val>
                                            <p:strVal val="#ppt_h"/>
                                          </p:val>
                                        </p:tav>
                                      </p:tavLst>
                                    </p:anim>
                                    <p:animEffect filter="fade">
                                      <p:cBhvr>
                                        <p:cTn id="9" dur="500"/>
                                        <p:tgtEl>
                                          <p:spTgt spid="6190"/>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191"/>
                                        </p:tgtEl>
                                        <p:attrNameLst>
                                          <p:attrName>style.visibility</p:attrName>
                                        </p:attrNameLst>
                                      </p:cBhvr>
                                      <p:to>
                                        <p:strVal val="visible"/>
                                      </p:to>
                                    </p:set>
                                    <p:animEffect filter="fade">
                                      <p:cBhvr>
                                        <p:cTn id="13" dur="500"/>
                                        <p:tgtEl>
                                          <p:spTgt spid="6191"/>
                                        </p:tgtEl>
                                      </p:cBhvr>
                                    </p:animEffect>
                                  </p:childTnLst>
                                </p:cTn>
                              </p:par>
                              <p:par>
                                <p:cTn id="14" presetID="2" presetClass="entr" presetSubtype="8"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 calcmode="lin" valueType="num">
                                      <p:cBhvr additive="base">
                                        <p:cTn id="16" dur="500" fill="hold"/>
                                        <p:tgtEl>
                                          <p:spTgt spid="110"/>
                                        </p:tgtEl>
                                        <p:attrNameLst>
                                          <p:attrName>ppt_x</p:attrName>
                                        </p:attrNameLst>
                                      </p:cBhvr>
                                      <p:tavLst>
                                        <p:tav tm="0">
                                          <p:val>
                                            <p:strVal val="0-#ppt_w/2"/>
                                          </p:val>
                                        </p:tav>
                                        <p:tav tm="100000">
                                          <p:val>
                                            <p:strVal val="#ppt_x"/>
                                          </p:val>
                                        </p:tav>
                                      </p:tavLst>
                                    </p:anim>
                                    <p:anim calcmode="lin" valueType="num">
                                      <p:cBhvr additive="base">
                                        <p:cTn id="17" dur="500" fill="hold"/>
                                        <p:tgtEl>
                                          <p:spTgt spid="11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11"/>
                                        </p:tgtEl>
                                        <p:attrNameLst>
                                          <p:attrName>style.visibility</p:attrName>
                                        </p:attrNameLst>
                                      </p:cBhvr>
                                      <p:to>
                                        <p:strVal val="visible"/>
                                      </p:to>
                                    </p:set>
                                    <p:anim calcmode="lin" valueType="num">
                                      <p:cBhvr additive="base">
                                        <p:cTn id="20" dur="500" fill="hold"/>
                                        <p:tgtEl>
                                          <p:spTgt spid="111"/>
                                        </p:tgtEl>
                                        <p:attrNameLst>
                                          <p:attrName>ppt_x</p:attrName>
                                        </p:attrNameLst>
                                      </p:cBhvr>
                                      <p:tavLst>
                                        <p:tav tm="0">
                                          <p:val>
                                            <p:strVal val="0-#ppt_w/2"/>
                                          </p:val>
                                        </p:tav>
                                        <p:tav tm="100000">
                                          <p:val>
                                            <p:strVal val="#ppt_x"/>
                                          </p:val>
                                        </p:tav>
                                      </p:tavLst>
                                    </p:anim>
                                    <p:anim calcmode="lin" valueType="num">
                                      <p:cBhvr additive="base">
                                        <p:cTn id="21" dur="500" fill="hold"/>
                                        <p:tgtEl>
                                          <p:spTgt spid="111"/>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09"/>
                                        </p:tgtEl>
                                        <p:attrNameLst>
                                          <p:attrName>style.visibility</p:attrName>
                                        </p:attrNameLst>
                                      </p:cBhvr>
                                      <p:to>
                                        <p:strVal val="visible"/>
                                      </p:to>
                                    </p:set>
                                    <p:anim calcmode="lin" valueType="num">
                                      <p:cBhvr additive="base">
                                        <p:cTn id="24" dur="500" fill="hold"/>
                                        <p:tgtEl>
                                          <p:spTgt spid="109"/>
                                        </p:tgtEl>
                                        <p:attrNameLst>
                                          <p:attrName>ppt_x</p:attrName>
                                        </p:attrNameLst>
                                      </p:cBhvr>
                                      <p:tavLst>
                                        <p:tav tm="0">
                                          <p:val>
                                            <p:strVal val="0-#ppt_w/2"/>
                                          </p:val>
                                        </p:tav>
                                        <p:tav tm="100000">
                                          <p:val>
                                            <p:strVal val="#ppt_x"/>
                                          </p:val>
                                        </p:tav>
                                      </p:tavLst>
                                    </p:anim>
                                    <p:anim calcmode="lin" valueType="num">
                                      <p:cBhvr additive="base">
                                        <p:cTn id="25" dur="500" fill="hold"/>
                                        <p:tgtEl>
                                          <p:spTgt spid="10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barn(inVertical)">
                                      <p:cBhvr>
                                        <p:cTn id="30" dur="500"/>
                                        <p:tgtEl>
                                          <p:spTgt spid="10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13"/>
                                        </p:tgtEl>
                                        <p:attrNameLst>
                                          <p:attrName>style.visibility</p:attrName>
                                        </p:attrNameLst>
                                      </p:cBhvr>
                                      <p:to>
                                        <p:strVal val="visible"/>
                                      </p:to>
                                    </p:set>
                                    <p:anim calcmode="lin" valueType="num">
                                      <p:cBhvr additive="base">
                                        <p:cTn id="35" dur="500" fill="hold"/>
                                        <p:tgtEl>
                                          <p:spTgt spid="113"/>
                                        </p:tgtEl>
                                        <p:attrNameLst>
                                          <p:attrName>ppt_x</p:attrName>
                                        </p:attrNameLst>
                                      </p:cBhvr>
                                      <p:tavLst>
                                        <p:tav tm="0">
                                          <p:val>
                                            <p:strVal val="0-#ppt_w/2"/>
                                          </p:val>
                                        </p:tav>
                                        <p:tav tm="100000">
                                          <p:val>
                                            <p:strVal val="#ppt_x"/>
                                          </p:val>
                                        </p:tav>
                                      </p:tavLst>
                                    </p:anim>
                                    <p:anim calcmode="lin" valueType="num">
                                      <p:cBhvr additive="base">
                                        <p:cTn id="36" dur="500" fill="hold"/>
                                        <p:tgtEl>
                                          <p:spTgt spid="1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anim calcmode="lin" valueType="num">
                                      <p:cBhvr additive="base">
                                        <p:cTn id="39" dur="500" fill="hold"/>
                                        <p:tgtEl>
                                          <p:spTgt spid="112"/>
                                        </p:tgtEl>
                                        <p:attrNameLst>
                                          <p:attrName>ppt_x</p:attrName>
                                        </p:attrNameLst>
                                      </p:cBhvr>
                                      <p:tavLst>
                                        <p:tav tm="0">
                                          <p:val>
                                            <p:strVal val="0-#ppt_w/2"/>
                                          </p:val>
                                        </p:tav>
                                        <p:tav tm="100000">
                                          <p:val>
                                            <p:strVal val="#ppt_x"/>
                                          </p:val>
                                        </p:tav>
                                      </p:tavLst>
                                    </p:anim>
                                    <p:anim calcmode="lin" valueType="num">
                                      <p:cBhvr additive="base">
                                        <p:cTn id="40" dur="500" fill="hold"/>
                                        <p:tgtEl>
                                          <p:spTgt spid="11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5"/>
                                        </p:tgtEl>
                                        <p:attrNameLst>
                                          <p:attrName>style.visibility</p:attrName>
                                        </p:attrNameLst>
                                      </p:cBhvr>
                                      <p:to>
                                        <p:strVal val="visible"/>
                                      </p:to>
                                    </p:set>
                                    <p:anim calcmode="lin" valueType="num">
                                      <p:cBhvr additive="base">
                                        <p:cTn id="43" dur="500" fill="hold"/>
                                        <p:tgtEl>
                                          <p:spTgt spid="115"/>
                                        </p:tgtEl>
                                        <p:attrNameLst>
                                          <p:attrName>ppt_x</p:attrName>
                                        </p:attrNameLst>
                                      </p:cBhvr>
                                      <p:tavLst>
                                        <p:tav tm="0">
                                          <p:val>
                                            <p:strVal val="0-#ppt_w/2"/>
                                          </p:val>
                                        </p:tav>
                                        <p:tav tm="100000">
                                          <p:val>
                                            <p:strVal val="#ppt_x"/>
                                          </p:val>
                                        </p:tav>
                                      </p:tavLst>
                                    </p:anim>
                                    <p:anim calcmode="lin" valueType="num">
                                      <p:cBhvr additive="base">
                                        <p:cTn id="44"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barn(inVertical)">
                                      <p:cBhvr>
                                        <p:cTn id="49"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0" grpId="0" bldLvl="0" animBg="1"/>
      <p:bldP spid="6191" grpId="0" bldLvl="0" animBg="1"/>
      <p:bldP spid="103" grpId="0"/>
      <p:bldP spid="109" grpId="0"/>
      <p:bldP spid="110" grpId="0" animBg="1"/>
      <p:bldP spid="111" grpId="0"/>
      <p:bldP spid="112" grpId="0" animBg="1"/>
      <p:bldP spid="113" grpId="0"/>
      <p:bldP spid="115" grpId="0"/>
      <p:bldP spid="1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课程信息与定位</a:t>
            </a:r>
          </a:p>
        </p:txBody>
      </p:sp>
      <p:sp>
        <p:nvSpPr>
          <p:cNvPr id="6190" name="矩形 55">
            <a:extLst>
              <a:ext uri="{FF2B5EF4-FFF2-40B4-BE49-F238E27FC236}">
                <a16:creationId xmlns:a16="http://schemas.microsoft.com/office/drawing/2014/main" xmlns="" id="{6F181B80-9CC2-4BCD-BBFA-976E67892326}"/>
              </a:ext>
            </a:extLst>
          </p:cNvPr>
          <p:cNvSpPr>
            <a:spLocks noChangeArrowheads="1"/>
          </p:cNvSpPr>
          <p:nvPr/>
        </p:nvSpPr>
        <p:spPr bwMode="auto">
          <a:xfrm>
            <a:off x="2025650" y="1952625"/>
            <a:ext cx="8623300" cy="3667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91" name="矩形 56">
            <a:extLst>
              <a:ext uri="{FF2B5EF4-FFF2-40B4-BE49-F238E27FC236}">
                <a16:creationId xmlns:a16="http://schemas.microsoft.com/office/drawing/2014/main" xmlns="" id="{F26B5AB7-535B-4B03-ABBA-006A7F85DC6D}"/>
              </a:ext>
            </a:extLst>
          </p:cNvPr>
          <p:cNvSpPr>
            <a:spLocks noChangeArrowheads="1"/>
          </p:cNvSpPr>
          <p:nvPr/>
        </p:nvSpPr>
        <p:spPr bwMode="auto">
          <a:xfrm>
            <a:off x="2387600" y="2187575"/>
            <a:ext cx="2882900" cy="588963"/>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功能点分析</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03" name="矩形 161">
            <a:extLst>
              <a:ext uri="{FF2B5EF4-FFF2-40B4-BE49-F238E27FC236}">
                <a16:creationId xmlns:a16="http://schemas.microsoft.com/office/drawing/2014/main" xmlns="" id="{1C140C79-C69D-4EA4-A532-AEA2BD4B4EB9}"/>
              </a:ext>
            </a:extLst>
          </p:cNvPr>
          <p:cNvSpPr>
            <a:spLocks noChangeArrowheads="1"/>
          </p:cNvSpPr>
          <p:nvPr/>
        </p:nvSpPr>
        <p:spPr bwMode="auto">
          <a:xfrm>
            <a:off x="2347913" y="3586090"/>
            <a:ext cx="77787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针对该需求，在设备的选择上肯定是以手机这种手持设备为主，针对后期</a:t>
            </a:r>
            <a:r>
              <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RFID</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的功能，我们在设备的选型上会倾向于</a:t>
            </a:r>
            <a:r>
              <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PDA+</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扫描枪。其扫码速度和拍照速度也会快很多</a:t>
            </a:r>
            <a:endPar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1" name="文本框 164">
            <a:extLst>
              <a:ext uri="{FF2B5EF4-FFF2-40B4-BE49-F238E27FC236}">
                <a16:creationId xmlns:a16="http://schemas.microsoft.com/office/drawing/2014/main" xmlns="" id="{B531A9BC-8F6C-4019-A1CD-D357B965A0B0}"/>
              </a:ext>
            </a:extLst>
          </p:cNvPr>
          <p:cNvSpPr>
            <a:spLocks noChangeArrowheads="1"/>
          </p:cNvSpPr>
          <p:nvPr/>
        </p:nvSpPr>
        <p:spPr bwMode="auto">
          <a:xfrm>
            <a:off x="2395067" y="2968583"/>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功能一</a:t>
            </a:r>
          </a:p>
        </p:txBody>
      </p:sp>
      <p:sp>
        <p:nvSpPr>
          <p:cNvPr id="113" name="文本框 174">
            <a:extLst>
              <a:ext uri="{FF2B5EF4-FFF2-40B4-BE49-F238E27FC236}">
                <a16:creationId xmlns:a16="http://schemas.microsoft.com/office/drawing/2014/main" xmlns="" id="{349FD075-7DB9-41A9-A142-FABF783DFF9E}"/>
              </a:ext>
            </a:extLst>
          </p:cNvPr>
          <p:cNvSpPr>
            <a:spLocks noChangeArrowheads="1"/>
          </p:cNvSpPr>
          <p:nvPr/>
        </p:nvSpPr>
        <p:spPr bwMode="auto">
          <a:xfrm>
            <a:off x="2402709" y="4971587"/>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功能二</a:t>
            </a:r>
          </a:p>
        </p:txBody>
      </p:sp>
      <p:sp>
        <p:nvSpPr>
          <p:cNvPr id="108" name="矩形 171">
            <a:extLst>
              <a:ext uri="{FF2B5EF4-FFF2-40B4-BE49-F238E27FC236}">
                <a16:creationId xmlns:a16="http://schemas.microsoft.com/office/drawing/2014/main" xmlns="" id="{25BF9C95-F152-4088-8330-FD1AB7156F10}"/>
              </a:ext>
            </a:extLst>
          </p:cNvPr>
          <p:cNvSpPr>
            <a:spLocks noChangeArrowheads="1"/>
          </p:cNvSpPr>
          <p:nvPr/>
        </p:nvSpPr>
        <p:spPr bwMode="auto">
          <a:xfrm>
            <a:off x="2387600" y="2902412"/>
            <a:ext cx="1104725" cy="589402"/>
          </a:xfrm>
          <a:prstGeom prst="rect">
            <a:avLst/>
          </a:prstGeom>
          <a:solidFill>
            <a:srgbClr val="02AB8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4" name="文本框 169">
            <a:extLst>
              <a:ext uri="{FF2B5EF4-FFF2-40B4-BE49-F238E27FC236}">
                <a16:creationId xmlns:a16="http://schemas.microsoft.com/office/drawing/2014/main" xmlns="" id="{D583E721-3DF2-4512-B106-1A5ACEBB42A2}"/>
              </a:ext>
            </a:extLst>
          </p:cNvPr>
          <p:cNvSpPr>
            <a:spLocks noChangeArrowheads="1"/>
          </p:cNvSpPr>
          <p:nvPr/>
        </p:nvSpPr>
        <p:spPr bwMode="auto">
          <a:xfrm>
            <a:off x="2382790" y="2980608"/>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功能三</a:t>
            </a:r>
          </a:p>
        </p:txBody>
      </p:sp>
      <p:sp>
        <p:nvSpPr>
          <p:cNvPr id="117" name="文本框 188">
            <a:extLst>
              <a:ext uri="{FF2B5EF4-FFF2-40B4-BE49-F238E27FC236}">
                <a16:creationId xmlns:a16="http://schemas.microsoft.com/office/drawing/2014/main" xmlns="" id="{25C9CB6C-E1BC-49E1-B3CD-9E43775F871C}"/>
              </a:ext>
            </a:extLst>
          </p:cNvPr>
          <p:cNvSpPr>
            <a:spLocks noChangeArrowheads="1"/>
          </p:cNvSpPr>
          <p:nvPr/>
        </p:nvSpPr>
        <p:spPr bwMode="auto">
          <a:xfrm>
            <a:off x="3515339" y="3031848"/>
            <a:ext cx="189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27AB76"/>
                </a:solidFill>
                <a:latin typeface="微软雅黑" panose="020B0503020204020204" pitchFamily="34" charset="-122"/>
                <a:ea typeface="微软雅黑" panose="020B0503020204020204" pitchFamily="34" charset="-122"/>
                <a:sym typeface="宋体" panose="02010600030101010101" pitchFamily="2" charset="-122"/>
              </a:rPr>
              <a:t>登记方式移动化</a:t>
            </a:r>
          </a:p>
        </p:txBody>
      </p:sp>
      <p:pic>
        <p:nvPicPr>
          <p:cNvPr id="2" name="图片 1">
            <a:extLst>
              <a:ext uri="{FF2B5EF4-FFF2-40B4-BE49-F238E27FC236}">
                <a16:creationId xmlns:a16="http://schemas.microsoft.com/office/drawing/2014/main" xmlns="" id="{E34EADF0-55CD-42F5-824F-84CE79987BBA}"/>
              </a:ext>
            </a:extLst>
          </p:cNvPr>
          <p:cNvPicPr>
            <a:picLocks noChangeAspect="1"/>
          </p:cNvPicPr>
          <p:nvPr/>
        </p:nvPicPr>
        <p:blipFill>
          <a:blip r:embed="rId2"/>
          <a:stretch>
            <a:fillRect/>
          </a:stretch>
        </p:blipFill>
        <p:spPr>
          <a:xfrm>
            <a:off x="2790375" y="4493334"/>
            <a:ext cx="3624870" cy="2264858"/>
          </a:xfrm>
          <a:prstGeom prst="rect">
            <a:avLst/>
          </a:prstGeom>
        </p:spPr>
      </p:pic>
      <p:pic>
        <p:nvPicPr>
          <p:cNvPr id="3" name="图片 2">
            <a:extLst>
              <a:ext uri="{FF2B5EF4-FFF2-40B4-BE49-F238E27FC236}">
                <a16:creationId xmlns:a16="http://schemas.microsoft.com/office/drawing/2014/main" xmlns="" id="{E54E4D43-F222-4ED9-B2BC-1E554B37B8D0}"/>
              </a:ext>
            </a:extLst>
          </p:cNvPr>
          <p:cNvPicPr>
            <a:picLocks noChangeAspect="1"/>
          </p:cNvPicPr>
          <p:nvPr/>
        </p:nvPicPr>
        <p:blipFill>
          <a:blip r:embed="rId3"/>
          <a:stretch>
            <a:fillRect/>
          </a:stretch>
        </p:blipFill>
        <p:spPr>
          <a:xfrm>
            <a:off x="6544892" y="4553299"/>
            <a:ext cx="2526990" cy="1855759"/>
          </a:xfrm>
          <a:prstGeom prst="rect">
            <a:avLst/>
          </a:prstGeom>
        </p:spPr>
      </p:pic>
    </p:spTree>
    <p:extLst>
      <p:ext uri="{BB962C8B-B14F-4D97-AF65-F5344CB8AC3E}">
        <p14:creationId xmlns:p14="http://schemas.microsoft.com/office/powerpoint/2010/main" val="944543605"/>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90"/>
                                        </p:tgtEl>
                                        <p:attrNameLst>
                                          <p:attrName>style.visibility</p:attrName>
                                        </p:attrNameLst>
                                      </p:cBhvr>
                                      <p:to>
                                        <p:strVal val="visible"/>
                                      </p:to>
                                    </p:set>
                                    <p:anim calcmode="lin" valueType="num">
                                      <p:cBhvr>
                                        <p:cTn id="7" dur="500" fill="hold"/>
                                        <p:tgtEl>
                                          <p:spTgt spid="6190"/>
                                        </p:tgtEl>
                                        <p:attrNameLst>
                                          <p:attrName>ppt_w</p:attrName>
                                        </p:attrNameLst>
                                      </p:cBhvr>
                                      <p:tavLst>
                                        <p:tav tm="0">
                                          <p:val>
                                            <p:fltVal val="0"/>
                                          </p:val>
                                        </p:tav>
                                        <p:tav tm="100000">
                                          <p:val>
                                            <p:strVal val="#ppt_w"/>
                                          </p:val>
                                        </p:tav>
                                      </p:tavLst>
                                    </p:anim>
                                    <p:anim calcmode="lin" valueType="num">
                                      <p:cBhvr>
                                        <p:cTn id="8" dur="500" fill="hold"/>
                                        <p:tgtEl>
                                          <p:spTgt spid="6190"/>
                                        </p:tgtEl>
                                        <p:attrNameLst>
                                          <p:attrName>ppt_h</p:attrName>
                                        </p:attrNameLst>
                                      </p:cBhvr>
                                      <p:tavLst>
                                        <p:tav tm="0">
                                          <p:val>
                                            <p:fltVal val="0"/>
                                          </p:val>
                                        </p:tav>
                                        <p:tav tm="100000">
                                          <p:val>
                                            <p:strVal val="#ppt_h"/>
                                          </p:val>
                                        </p:tav>
                                      </p:tavLst>
                                    </p:anim>
                                    <p:animEffect filter="fade">
                                      <p:cBhvr>
                                        <p:cTn id="9" dur="500"/>
                                        <p:tgtEl>
                                          <p:spTgt spid="6190"/>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191"/>
                                        </p:tgtEl>
                                        <p:attrNameLst>
                                          <p:attrName>style.visibility</p:attrName>
                                        </p:attrNameLst>
                                      </p:cBhvr>
                                      <p:to>
                                        <p:strVal val="visible"/>
                                      </p:to>
                                    </p:set>
                                    <p:animEffect filter="fade">
                                      <p:cBhvr>
                                        <p:cTn id="13" dur="500"/>
                                        <p:tgtEl>
                                          <p:spTgt spid="6191"/>
                                        </p:tgtEl>
                                      </p:cBhvr>
                                    </p:animEffect>
                                  </p:childTnLst>
                                </p:cTn>
                              </p:par>
                              <p:par>
                                <p:cTn id="14" presetID="2" presetClass="entr" presetSubtype="8"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 calcmode="lin" valueType="num">
                                      <p:cBhvr additive="base">
                                        <p:cTn id="16" dur="500" fill="hold"/>
                                        <p:tgtEl>
                                          <p:spTgt spid="108"/>
                                        </p:tgtEl>
                                        <p:attrNameLst>
                                          <p:attrName>ppt_x</p:attrName>
                                        </p:attrNameLst>
                                      </p:cBhvr>
                                      <p:tavLst>
                                        <p:tav tm="0">
                                          <p:val>
                                            <p:strVal val="0-#ppt_w/2"/>
                                          </p:val>
                                        </p:tav>
                                        <p:tav tm="100000">
                                          <p:val>
                                            <p:strVal val="#ppt_x"/>
                                          </p:val>
                                        </p:tav>
                                      </p:tavLst>
                                    </p:anim>
                                    <p:anim calcmode="lin" valueType="num">
                                      <p:cBhvr additive="base">
                                        <p:cTn id="17" dur="500" fill="hold"/>
                                        <p:tgtEl>
                                          <p:spTgt spid="108"/>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14"/>
                                        </p:tgtEl>
                                        <p:attrNameLst>
                                          <p:attrName>style.visibility</p:attrName>
                                        </p:attrNameLst>
                                      </p:cBhvr>
                                      <p:to>
                                        <p:strVal val="visible"/>
                                      </p:to>
                                    </p:set>
                                    <p:anim calcmode="lin" valueType="num">
                                      <p:cBhvr additive="base">
                                        <p:cTn id="20" dur="500" fill="hold"/>
                                        <p:tgtEl>
                                          <p:spTgt spid="114"/>
                                        </p:tgtEl>
                                        <p:attrNameLst>
                                          <p:attrName>ppt_x</p:attrName>
                                        </p:attrNameLst>
                                      </p:cBhvr>
                                      <p:tavLst>
                                        <p:tav tm="0">
                                          <p:val>
                                            <p:strVal val="0-#ppt_w/2"/>
                                          </p:val>
                                        </p:tav>
                                        <p:tav tm="100000">
                                          <p:val>
                                            <p:strVal val="#ppt_x"/>
                                          </p:val>
                                        </p:tav>
                                      </p:tavLst>
                                    </p:anim>
                                    <p:anim calcmode="lin" valueType="num">
                                      <p:cBhvr additive="base">
                                        <p:cTn id="21" dur="500" fill="hold"/>
                                        <p:tgtEl>
                                          <p:spTgt spid="114"/>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17"/>
                                        </p:tgtEl>
                                        <p:attrNameLst>
                                          <p:attrName>style.visibility</p:attrName>
                                        </p:attrNameLst>
                                      </p:cBhvr>
                                      <p:to>
                                        <p:strVal val="visible"/>
                                      </p:to>
                                    </p:set>
                                    <p:anim calcmode="lin" valueType="num">
                                      <p:cBhvr additive="base">
                                        <p:cTn id="24" dur="500" fill="hold"/>
                                        <p:tgtEl>
                                          <p:spTgt spid="117"/>
                                        </p:tgtEl>
                                        <p:attrNameLst>
                                          <p:attrName>ppt_x</p:attrName>
                                        </p:attrNameLst>
                                      </p:cBhvr>
                                      <p:tavLst>
                                        <p:tav tm="0">
                                          <p:val>
                                            <p:strVal val="0-#ppt_w/2"/>
                                          </p:val>
                                        </p:tav>
                                        <p:tav tm="100000">
                                          <p:val>
                                            <p:strVal val="#ppt_x"/>
                                          </p:val>
                                        </p:tav>
                                      </p:tavLst>
                                    </p:anim>
                                    <p:anim calcmode="lin" valueType="num">
                                      <p:cBhvr additive="base">
                                        <p:cTn id="25" dur="500" fill="hold"/>
                                        <p:tgtEl>
                                          <p:spTgt spid="11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barn(inVertical)">
                                      <p:cBhvr>
                                        <p:cTn id="30" dur="500"/>
                                        <p:tgtEl>
                                          <p:spTgt spid="103"/>
                                        </p:tgtEl>
                                      </p:cBhvr>
                                    </p:animEffect>
                                  </p:childTnLst>
                                </p:cTn>
                              </p:par>
                              <p:par>
                                <p:cTn id="31" presetID="14" presetClass="entr" presetSubtype="1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par>
                                <p:cTn id="34" presetID="14" presetClass="entr" presetSubtype="1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randombar(horizontal)">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0" grpId="0" bldLvl="0" animBg="1"/>
      <p:bldP spid="6191" grpId="0" bldLvl="0" animBg="1"/>
      <p:bldP spid="103" grpId="0"/>
      <p:bldP spid="108" grpId="0" animBg="1"/>
      <p:bldP spid="114" grpId="0"/>
      <p:bldP spid="1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框 65">
            <a:extLst>
              <a:ext uri="{FF2B5EF4-FFF2-40B4-BE49-F238E27FC236}">
                <a16:creationId xmlns:a16="http://schemas.microsoft.com/office/drawing/2014/main" xmlns="" id="{6D2D166B-2012-4B49-B234-F817D28BE992}"/>
              </a:ext>
            </a:extLst>
          </p:cNvPr>
          <p:cNvSpPr>
            <a:spLocks noChangeArrowheads="1"/>
          </p:cNvSpPr>
          <p:nvPr/>
        </p:nvSpPr>
        <p:spPr bwMode="auto">
          <a:xfrm>
            <a:off x="4752975" y="1905118"/>
            <a:ext cx="4006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课程信息与定位</a:t>
            </a:r>
          </a:p>
        </p:txBody>
      </p:sp>
      <p:sp>
        <p:nvSpPr>
          <p:cNvPr id="4099" name="文本框 66">
            <a:extLst>
              <a:ext uri="{FF2B5EF4-FFF2-40B4-BE49-F238E27FC236}">
                <a16:creationId xmlns:a16="http://schemas.microsoft.com/office/drawing/2014/main" xmlns="" id="{CCBD45E5-1537-48F4-9098-41BD6974C13C}"/>
              </a:ext>
            </a:extLst>
          </p:cNvPr>
          <p:cNvSpPr>
            <a:spLocks noChangeArrowheads="1"/>
          </p:cNvSpPr>
          <p:nvPr/>
        </p:nvSpPr>
        <p:spPr bwMode="auto">
          <a:xfrm>
            <a:off x="4752975" y="3005138"/>
            <a:ext cx="4006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项目背景介绍</a:t>
            </a:r>
          </a:p>
        </p:txBody>
      </p:sp>
      <p:sp>
        <p:nvSpPr>
          <p:cNvPr id="4100" name="文本框 67">
            <a:extLst>
              <a:ext uri="{FF2B5EF4-FFF2-40B4-BE49-F238E27FC236}">
                <a16:creationId xmlns:a16="http://schemas.microsoft.com/office/drawing/2014/main" xmlns="" id="{77A4C7DD-A5E3-4457-BA4A-CA23841FBB03}"/>
              </a:ext>
            </a:extLst>
          </p:cNvPr>
          <p:cNvSpPr>
            <a:spLocks noChangeArrowheads="1"/>
          </p:cNvSpPr>
          <p:nvPr/>
        </p:nvSpPr>
        <p:spPr bwMode="auto">
          <a:xfrm>
            <a:off x="4752975" y="4135438"/>
            <a:ext cx="4006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项目需求介绍</a:t>
            </a:r>
          </a:p>
        </p:txBody>
      </p:sp>
      <p:sp>
        <p:nvSpPr>
          <p:cNvPr id="4101" name="文本框 68">
            <a:extLst>
              <a:ext uri="{FF2B5EF4-FFF2-40B4-BE49-F238E27FC236}">
                <a16:creationId xmlns:a16="http://schemas.microsoft.com/office/drawing/2014/main" xmlns="" id="{BF3ECE70-E60A-42E8-AD0B-5CDDC50450DE}"/>
              </a:ext>
            </a:extLst>
          </p:cNvPr>
          <p:cNvSpPr>
            <a:spLocks noChangeArrowheads="1"/>
          </p:cNvSpPr>
          <p:nvPr/>
        </p:nvSpPr>
        <p:spPr bwMode="auto">
          <a:xfrm>
            <a:off x="4752975" y="5267325"/>
            <a:ext cx="4006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项目功能介绍</a:t>
            </a:r>
          </a:p>
        </p:txBody>
      </p:sp>
      <p:grpSp>
        <p:nvGrpSpPr>
          <p:cNvPr id="3077" name="Group 6">
            <a:extLst>
              <a:ext uri="{FF2B5EF4-FFF2-40B4-BE49-F238E27FC236}">
                <a16:creationId xmlns:a16="http://schemas.microsoft.com/office/drawing/2014/main" xmlns="" id="{46CCE5B5-70B0-498F-8002-6B61D4E70B62}"/>
              </a:ext>
            </a:extLst>
          </p:cNvPr>
          <p:cNvGrpSpPr>
            <a:grpSpLocks/>
          </p:cNvGrpSpPr>
          <p:nvPr/>
        </p:nvGrpSpPr>
        <p:grpSpPr bwMode="auto">
          <a:xfrm flipV="1">
            <a:off x="0" y="0"/>
            <a:ext cx="2873375" cy="3230563"/>
            <a:chOff x="0" y="0"/>
            <a:chExt cx="4570414" cy="5137881"/>
          </a:xfrm>
        </p:grpSpPr>
        <p:sp>
          <p:nvSpPr>
            <p:cNvPr id="3078" name="Freeform 5">
              <a:extLst>
                <a:ext uri="{FF2B5EF4-FFF2-40B4-BE49-F238E27FC236}">
                  <a16:creationId xmlns:a16="http://schemas.microsoft.com/office/drawing/2014/main" xmlns="" id="{225C09D6-7CD1-408D-B34D-9658F54B0D61}"/>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79" name="Freeform 6">
              <a:extLst>
                <a:ext uri="{FF2B5EF4-FFF2-40B4-BE49-F238E27FC236}">
                  <a16:creationId xmlns:a16="http://schemas.microsoft.com/office/drawing/2014/main" xmlns="" id="{43703A37-D068-4EDE-9FBC-331B94CA94BF}"/>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0" name="Freeform 7">
              <a:extLst>
                <a:ext uri="{FF2B5EF4-FFF2-40B4-BE49-F238E27FC236}">
                  <a16:creationId xmlns:a16="http://schemas.microsoft.com/office/drawing/2014/main" xmlns="" id="{EE4BEF60-6FB7-45CD-B91D-E11779018024}"/>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1" name="Freeform 8">
              <a:extLst>
                <a:ext uri="{FF2B5EF4-FFF2-40B4-BE49-F238E27FC236}">
                  <a16:creationId xmlns:a16="http://schemas.microsoft.com/office/drawing/2014/main" xmlns="" id="{E1287C5B-A8F1-4AF9-94DA-DA23E42C4DF7}"/>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2" name="Freeform 9">
              <a:extLst>
                <a:ext uri="{FF2B5EF4-FFF2-40B4-BE49-F238E27FC236}">
                  <a16:creationId xmlns:a16="http://schemas.microsoft.com/office/drawing/2014/main" xmlns="" id="{49292610-BB4E-45B1-A6A7-81F0245B3800}"/>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3" name="Freeform 10">
              <a:extLst>
                <a:ext uri="{FF2B5EF4-FFF2-40B4-BE49-F238E27FC236}">
                  <a16:creationId xmlns:a16="http://schemas.microsoft.com/office/drawing/2014/main" xmlns="" id="{005A7A40-FBF0-4B66-9D75-2D35F3C39481}"/>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4" name="Freeform 11">
              <a:extLst>
                <a:ext uri="{FF2B5EF4-FFF2-40B4-BE49-F238E27FC236}">
                  <a16:creationId xmlns:a16="http://schemas.microsoft.com/office/drawing/2014/main" xmlns="" id="{7BAF5AB3-F576-4FF3-878C-6CAC6F69B0E0}"/>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5" name="Freeform 12">
              <a:extLst>
                <a:ext uri="{FF2B5EF4-FFF2-40B4-BE49-F238E27FC236}">
                  <a16:creationId xmlns:a16="http://schemas.microsoft.com/office/drawing/2014/main" xmlns="" id="{9887692A-27A5-4AE5-BD2E-231263033DBE}"/>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6" name="Freeform 13">
              <a:extLst>
                <a:ext uri="{FF2B5EF4-FFF2-40B4-BE49-F238E27FC236}">
                  <a16:creationId xmlns:a16="http://schemas.microsoft.com/office/drawing/2014/main" xmlns="" id="{F135A934-01EF-4000-A918-7FD602F119A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7" name="Freeform 14">
              <a:extLst>
                <a:ext uri="{FF2B5EF4-FFF2-40B4-BE49-F238E27FC236}">
                  <a16:creationId xmlns:a16="http://schemas.microsoft.com/office/drawing/2014/main" xmlns="" id="{0B81AF9E-AEE8-4FF1-B455-A93E2C001E2B}"/>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8" name="Freeform 15">
              <a:extLst>
                <a:ext uri="{FF2B5EF4-FFF2-40B4-BE49-F238E27FC236}">
                  <a16:creationId xmlns:a16="http://schemas.microsoft.com/office/drawing/2014/main" xmlns="" id="{15C12078-CC81-4622-9387-8AA9B3D3B513}"/>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89" name="Freeform 16">
              <a:extLst>
                <a:ext uri="{FF2B5EF4-FFF2-40B4-BE49-F238E27FC236}">
                  <a16:creationId xmlns:a16="http://schemas.microsoft.com/office/drawing/2014/main" xmlns="" id="{A11835AA-3272-4415-B436-54977EF2CDD2}"/>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0" name="Freeform 17">
              <a:extLst>
                <a:ext uri="{FF2B5EF4-FFF2-40B4-BE49-F238E27FC236}">
                  <a16:creationId xmlns:a16="http://schemas.microsoft.com/office/drawing/2014/main" xmlns="" id="{6A9D4ACC-2FBA-4678-9CF1-F7CFF2F4696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1" name="Freeform 18">
              <a:extLst>
                <a:ext uri="{FF2B5EF4-FFF2-40B4-BE49-F238E27FC236}">
                  <a16:creationId xmlns:a16="http://schemas.microsoft.com/office/drawing/2014/main" xmlns="" id="{084D1741-1F68-4A96-9C1E-1F728969B69E}"/>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2" name="Freeform 21">
              <a:extLst>
                <a:ext uri="{FF2B5EF4-FFF2-40B4-BE49-F238E27FC236}">
                  <a16:creationId xmlns:a16="http://schemas.microsoft.com/office/drawing/2014/main" xmlns="" id="{227D4ADF-B11A-4058-9FDA-7A048D8C3DBC}"/>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3" name="Freeform 22">
              <a:extLst>
                <a:ext uri="{FF2B5EF4-FFF2-40B4-BE49-F238E27FC236}">
                  <a16:creationId xmlns:a16="http://schemas.microsoft.com/office/drawing/2014/main" xmlns="" id="{F40B5BE4-EFEA-4C88-84F5-F3A696D20C9F}"/>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4" name="Freeform 23">
              <a:extLst>
                <a:ext uri="{FF2B5EF4-FFF2-40B4-BE49-F238E27FC236}">
                  <a16:creationId xmlns:a16="http://schemas.microsoft.com/office/drawing/2014/main" xmlns="" id="{10EAC7F3-6744-4557-ACDA-B0D215A69121}"/>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5" name="Freeform 24">
              <a:extLst>
                <a:ext uri="{FF2B5EF4-FFF2-40B4-BE49-F238E27FC236}">
                  <a16:creationId xmlns:a16="http://schemas.microsoft.com/office/drawing/2014/main" xmlns="" id="{34883342-83FF-414A-9091-B1DF0EB70FF4}"/>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6" name="Freeform 25">
              <a:extLst>
                <a:ext uri="{FF2B5EF4-FFF2-40B4-BE49-F238E27FC236}">
                  <a16:creationId xmlns:a16="http://schemas.microsoft.com/office/drawing/2014/main" xmlns="" id="{8224AC9E-36FE-43CA-82B0-B3D51BD605CB}"/>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7" name="Freeform 26">
              <a:extLst>
                <a:ext uri="{FF2B5EF4-FFF2-40B4-BE49-F238E27FC236}">
                  <a16:creationId xmlns:a16="http://schemas.microsoft.com/office/drawing/2014/main" xmlns="" id="{A6B27748-E0B8-4727-BF79-92500702D0B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8" name="Freeform 27">
              <a:extLst>
                <a:ext uri="{FF2B5EF4-FFF2-40B4-BE49-F238E27FC236}">
                  <a16:creationId xmlns:a16="http://schemas.microsoft.com/office/drawing/2014/main" xmlns="" id="{22C3A56E-89C6-4EA7-B994-B1B4FAC9D6EE}"/>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099" name="Freeform 28">
              <a:extLst>
                <a:ext uri="{FF2B5EF4-FFF2-40B4-BE49-F238E27FC236}">
                  <a16:creationId xmlns:a16="http://schemas.microsoft.com/office/drawing/2014/main" xmlns="" id="{21CD4183-D897-434A-A3F1-89FBC4ECC415}"/>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0" name="Freeform 29">
              <a:extLst>
                <a:ext uri="{FF2B5EF4-FFF2-40B4-BE49-F238E27FC236}">
                  <a16:creationId xmlns:a16="http://schemas.microsoft.com/office/drawing/2014/main" xmlns="" id="{D76E953D-E481-4508-B384-90E987E841B7}"/>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1" name="Freeform 30">
              <a:extLst>
                <a:ext uri="{FF2B5EF4-FFF2-40B4-BE49-F238E27FC236}">
                  <a16:creationId xmlns:a16="http://schemas.microsoft.com/office/drawing/2014/main" xmlns="" id="{6D6AB24A-C037-46D6-869D-F2A88FCAFF66}"/>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2" name="Freeform 31">
              <a:extLst>
                <a:ext uri="{FF2B5EF4-FFF2-40B4-BE49-F238E27FC236}">
                  <a16:creationId xmlns:a16="http://schemas.microsoft.com/office/drawing/2014/main" xmlns="" id="{FEEC70AB-CFDA-4FF6-B9DB-657CD20D6F6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3" name="Freeform 32">
              <a:extLst>
                <a:ext uri="{FF2B5EF4-FFF2-40B4-BE49-F238E27FC236}">
                  <a16:creationId xmlns:a16="http://schemas.microsoft.com/office/drawing/2014/main" xmlns="" id="{2D8397A6-EC76-4988-A226-F4AAFEC3FA1C}"/>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4" name="Freeform 33">
              <a:extLst>
                <a:ext uri="{FF2B5EF4-FFF2-40B4-BE49-F238E27FC236}">
                  <a16:creationId xmlns:a16="http://schemas.microsoft.com/office/drawing/2014/main" xmlns="" id="{11894203-691B-45AC-9132-591F07CCC502}"/>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5" name="Freeform 34">
              <a:extLst>
                <a:ext uri="{FF2B5EF4-FFF2-40B4-BE49-F238E27FC236}">
                  <a16:creationId xmlns:a16="http://schemas.microsoft.com/office/drawing/2014/main" xmlns="" id="{CC14F03A-C9A4-48F6-A6B1-5CE8F978A5DC}"/>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6" name="Freeform 35">
              <a:extLst>
                <a:ext uri="{FF2B5EF4-FFF2-40B4-BE49-F238E27FC236}">
                  <a16:creationId xmlns:a16="http://schemas.microsoft.com/office/drawing/2014/main" xmlns="" id="{2549E1B9-E2F3-4685-86E1-BB9310F58175}"/>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7" name="Freeform 36">
              <a:extLst>
                <a:ext uri="{FF2B5EF4-FFF2-40B4-BE49-F238E27FC236}">
                  <a16:creationId xmlns:a16="http://schemas.microsoft.com/office/drawing/2014/main" xmlns="" id="{AF1B77C7-D5C1-45EC-87ED-304620016469}"/>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8" name="Freeform 37">
              <a:extLst>
                <a:ext uri="{FF2B5EF4-FFF2-40B4-BE49-F238E27FC236}">
                  <a16:creationId xmlns:a16="http://schemas.microsoft.com/office/drawing/2014/main" xmlns="" id="{0F2217B7-7252-4381-85B4-4402545AAF2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09" name="Freeform 38">
              <a:extLst>
                <a:ext uri="{FF2B5EF4-FFF2-40B4-BE49-F238E27FC236}">
                  <a16:creationId xmlns:a16="http://schemas.microsoft.com/office/drawing/2014/main" xmlns="" id="{31937220-0579-4A0A-8F55-EEC55A757DCA}"/>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0" name="Freeform 39">
              <a:extLst>
                <a:ext uri="{FF2B5EF4-FFF2-40B4-BE49-F238E27FC236}">
                  <a16:creationId xmlns:a16="http://schemas.microsoft.com/office/drawing/2014/main" xmlns="" id="{D9610BA8-3483-41EC-8869-951EB055C903}"/>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1" name="Freeform 40">
              <a:extLst>
                <a:ext uri="{FF2B5EF4-FFF2-40B4-BE49-F238E27FC236}">
                  <a16:creationId xmlns:a16="http://schemas.microsoft.com/office/drawing/2014/main" xmlns="" id="{FFE3F56F-2DB0-46F4-87F9-4548107A5C36}"/>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2" name="Freeform 43">
              <a:extLst>
                <a:ext uri="{FF2B5EF4-FFF2-40B4-BE49-F238E27FC236}">
                  <a16:creationId xmlns:a16="http://schemas.microsoft.com/office/drawing/2014/main" xmlns="" id="{89F67645-FE62-4475-A97A-5B5FDDF349F1}"/>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3" name="Freeform 44">
              <a:extLst>
                <a:ext uri="{FF2B5EF4-FFF2-40B4-BE49-F238E27FC236}">
                  <a16:creationId xmlns:a16="http://schemas.microsoft.com/office/drawing/2014/main" xmlns="" id="{54C3406A-9ABD-4B80-8F1D-25273974EC41}"/>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4" name="Freeform 45">
              <a:extLst>
                <a:ext uri="{FF2B5EF4-FFF2-40B4-BE49-F238E27FC236}">
                  <a16:creationId xmlns:a16="http://schemas.microsoft.com/office/drawing/2014/main" xmlns="" id="{B3AC6912-01C6-4837-902C-E20AB4423793}"/>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5" name="Freeform 46">
              <a:extLst>
                <a:ext uri="{FF2B5EF4-FFF2-40B4-BE49-F238E27FC236}">
                  <a16:creationId xmlns:a16="http://schemas.microsoft.com/office/drawing/2014/main" xmlns="" id="{6E301D56-FCFA-403E-915D-A53DB4000121}"/>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6" name="Freeform 47">
              <a:extLst>
                <a:ext uri="{FF2B5EF4-FFF2-40B4-BE49-F238E27FC236}">
                  <a16:creationId xmlns:a16="http://schemas.microsoft.com/office/drawing/2014/main" xmlns="" id="{FFDF54FD-AD91-4C3C-9618-00F63FB363A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7" name="Freeform 48">
              <a:extLst>
                <a:ext uri="{FF2B5EF4-FFF2-40B4-BE49-F238E27FC236}">
                  <a16:creationId xmlns:a16="http://schemas.microsoft.com/office/drawing/2014/main" xmlns="" id="{9C8D1677-B5A3-4CCB-8B43-1E8BEE2D9E1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8" name="Freeform 71">
              <a:extLst>
                <a:ext uri="{FF2B5EF4-FFF2-40B4-BE49-F238E27FC236}">
                  <a16:creationId xmlns:a16="http://schemas.microsoft.com/office/drawing/2014/main" xmlns="" id="{6F2DE6D3-14C5-4FA4-9FD3-345F1525EE49}"/>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19" name="Freeform 72">
              <a:extLst>
                <a:ext uri="{FF2B5EF4-FFF2-40B4-BE49-F238E27FC236}">
                  <a16:creationId xmlns:a16="http://schemas.microsoft.com/office/drawing/2014/main" xmlns="" id="{4B3BE213-B4AC-4919-A378-9B0C3604E6D2}"/>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120" name="Oval 95">
              <a:extLst>
                <a:ext uri="{FF2B5EF4-FFF2-40B4-BE49-F238E27FC236}">
                  <a16:creationId xmlns:a16="http://schemas.microsoft.com/office/drawing/2014/main" xmlns="" id="{622EA9C8-D199-49D0-805B-D6BEDF874302}"/>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21" name="Oval 96">
              <a:extLst>
                <a:ext uri="{FF2B5EF4-FFF2-40B4-BE49-F238E27FC236}">
                  <a16:creationId xmlns:a16="http://schemas.microsoft.com/office/drawing/2014/main" xmlns="" id="{5DE9DEBA-4B2B-43B9-A45C-0D50ADF885DF}"/>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22" name="Oval 97">
              <a:extLst>
                <a:ext uri="{FF2B5EF4-FFF2-40B4-BE49-F238E27FC236}">
                  <a16:creationId xmlns:a16="http://schemas.microsoft.com/office/drawing/2014/main" xmlns="" id="{D6099130-7666-48B3-9D62-B34D67EC1EC0}"/>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23" name="Oval 98">
              <a:extLst>
                <a:ext uri="{FF2B5EF4-FFF2-40B4-BE49-F238E27FC236}">
                  <a16:creationId xmlns:a16="http://schemas.microsoft.com/office/drawing/2014/main" xmlns="" id="{C38EA5FB-7160-4B5C-95DC-9CC3EDE6B02E}"/>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24" name="Oval 99">
              <a:extLst>
                <a:ext uri="{FF2B5EF4-FFF2-40B4-BE49-F238E27FC236}">
                  <a16:creationId xmlns:a16="http://schemas.microsoft.com/office/drawing/2014/main" xmlns="" id="{49B8C0DD-5BD4-4821-A179-B56172430459}"/>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25" name="Oval 100">
              <a:extLst>
                <a:ext uri="{FF2B5EF4-FFF2-40B4-BE49-F238E27FC236}">
                  <a16:creationId xmlns:a16="http://schemas.microsoft.com/office/drawing/2014/main" xmlns="" id="{2ADC98F9-8C30-4E75-B074-80BF049B1738}"/>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26" name="Oval 101">
              <a:extLst>
                <a:ext uri="{FF2B5EF4-FFF2-40B4-BE49-F238E27FC236}">
                  <a16:creationId xmlns:a16="http://schemas.microsoft.com/office/drawing/2014/main" xmlns="" id="{550D4CB6-0536-4AAC-BAF3-1C70A6FD4390}"/>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27" name="Oval 102">
              <a:extLst>
                <a:ext uri="{FF2B5EF4-FFF2-40B4-BE49-F238E27FC236}">
                  <a16:creationId xmlns:a16="http://schemas.microsoft.com/office/drawing/2014/main" xmlns="" id="{1BF0117E-D59F-4E02-BE0A-71A11B243941}"/>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28" name="Oval 103">
              <a:extLst>
                <a:ext uri="{FF2B5EF4-FFF2-40B4-BE49-F238E27FC236}">
                  <a16:creationId xmlns:a16="http://schemas.microsoft.com/office/drawing/2014/main" xmlns="" id="{662C56F9-3055-465B-993F-0FFE96191A54}"/>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129" name="文本框 55">
            <a:extLst>
              <a:ext uri="{FF2B5EF4-FFF2-40B4-BE49-F238E27FC236}">
                <a16:creationId xmlns:a16="http://schemas.microsoft.com/office/drawing/2014/main" xmlns="" id="{70485284-53E2-4611-8CCB-6B37636E619E}"/>
              </a:ext>
            </a:extLst>
          </p:cNvPr>
          <p:cNvSpPr>
            <a:spLocks noChangeArrowheads="1"/>
          </p:cNvSpPr>
          <p:nvPr/>
        </p:nvSpPr>
        <p:spPr bwMode="auto">
          <a:xfrm>
            <a:off x="2743200" y="320675"/>
            <a:ext cx="58356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600" b="1"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CONTENTS</a:t>
            </a:r>
            <a:endParaRPr lang="zh-CN" altLang="en-US" sz="66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55" name="直接连接符 60">
            <a:extLst>
              <a:ext uri="{FF2B5EF4-FFF2-40B4-BE49-F238E27FC236}">
                <a16:creationId xmlns:a16="http://schemas.microsoft.com/office/drawing/2014/main" xmlns="" id="{F40DD301-817E-43DF-A32B-AC6977DC5611}"/>
              </a:ext>
            </a:extLst>
          </p:cNvPr>
          <p:cNvSpPr>
            <a:spLocks noChangeShapeType="1"/>
          </p:cNvSpPr>
          <p:nvPr/>
        </p:nvSpPr>
        <p:spPr bwMode="auto">
          <a:xfrm>
            <a:off x="4238625" y="1428750"/>
            <a:ext cx="0" cy="4740275"/>
          </a:xfrm>
          <a:prstGeom prst="line">
            <a:avLst/>
          </a:prstGeom>
          <a:noFill/>
          <a:ln w="22225">
            <a:solidFill>
              <a:schemeClr val="tx1"/>
            </a:solidFill>
            <a:miter lim="800000"/>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56" name="矩形 61">
            <a:extLst>
              <a:ext uri="{FF2B5EF4-FFF2-40B4-BE49-F238E27FC236}">
                <a16:creationId xmlns:a16="http://schemas.microsoft.com/office/drawing/2014/main" xmlns="" id="{2A8E7D11-F94C-4F72-B693-D15815B78796}"/>
              </a:ext>
            </a:extLst>
          </p:cNvPr>
          <p:cNvSpPr>
            <a:spLocks noChangeArrowheads="1"/>
          </p:cNvSpPr>
          <p:nvPr/>
        </p:nvSpPr>
        <p:spPr bwMode="auto">
          <a:xfrm>
            <a:off x="3889375" y="1752600"/>
            <a:ext cx="696913" cy="696913"/>
          </a:xfrm>
          <a:prstGeom prst="rect">
            <a:avLst/>
          </a:pr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4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1</a:t>
            </a:r>
            <a:endParaRPr lang="zh-CN" altLang="en-US" sz="2400"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57" name="矩形 62">
            <a:extLst>
              <a:ext uri="{FF2B5EF4-FFF2-40B4-BE49-F238E27FC236}">
                <a16:creationId xmlns:a16="http://schemas.microsoft.com/office/drawing/2014/main" xmlns="" id="{F97C8557-E424-48D4-A2BC-459286B8F25D}"/>
              </a:ext>
            </a:extLst>
          </p:cNvPr>
          <p:cNvSpPr>
            <a:spLocks noChangeArrowheads="1"/>
          </p:cNvSpPr>
          <p:nvPr/>
        </p:nvSpPr>
        <p:spPr bwMode="auto">
          <a:xfrm>
            <a:off x="3889375" y="2886075"/>
            <a:ext cx="696913" cy="695325"/>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400" b="1">
                <a:solidFill>
                  <a:srgbClr val="FFFFFF"/>
                </a:solidFill>
                <a:latin typeface="微软雅黑" panose="020B0503020204020204" pitchFamily="34" charset="-122"/>
                <a:ea typeface="微软雅黑" panose="020B0503020204020204" pitchFamily="34" charset="-122"/>
                <a:sym typeface="Calibri" panose="020F0502020204030204" pitchFamily="34" charset="0"/>
              </a:rPr>
              <a:t>2</a:t>
            </a:r>
            <a:endParaRPr lang="zh-CN" altLang="en-US" sz="2400" b="1">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58" name="矩形 63">
            <a:extLst>
              <a:ext uri="{FF2B5EF4-FFF2-40B4-BE49-F238E27FC236}">
                <a16:creationId xmlns:a16="http://schemas.microsoft.com/office/drawing/2014/main" xmlns="" id="{06AB628B-B174-4A8C-903B-A91B1E1E4582}"/>
              </a:ext>
            </a:extLst>
          </p:cNvPr>
          <p:cNvSpPr>
            <a:spLocks noChangeArrowheads="1"/>
          </p:cNvSpPr>
          <p:nvPr/>
        </p:nvSpPr>
        <p:spPr bwMode="auto">
          <a:xfrm>
            <a:off x="3889375" y="4017963"/>
            <a:ext cx="696913" cy="696912"/>
          </a:xfrm>
          <a:prstGeom prst="rect">
            <a:avLst/>
          </a:prstGeom>
          <a:solidFill>
            <a:srgbClr val="E25D2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400" b="1">
                <a:solidFill>
                  <a:srgbClr val="FFFFFF"/>
                </a:solidFill>
                <a:latin typeface="微软雅黑" panose="020B0503020204020204" pitchFamily="34" charset="-122"/>
                <a:ea typeface="微软雅黑" panose="020B0503020204020204" pitchFamily="34" charset="-122"/>
                <a:sym typeface="Calibri" panose="020F0502020204030204" pitchFamily="34" charset="0"/>
              </a:rPr>
              <a:t>3</a:t>
            </a:r>
            <a:endParaRPr lang="zh-CN" altLang="en-US" sz="2400" b="1">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59" name="矩形 64">
            <a:extLst>
              <a:ext uri="{FF2B5EF4-FFF2-40B4-BE49-F238E27FC236}">
                <a16:creationId xmlns:a16="http://schemas.microsoft.com/office/drawing/2014/main" xmlns="" id="{E5A08298-4FCC-4F0E-A542-D330491C3C46}"/>
              </a:ext>
            </a:extLst>
          </p:cNvPr>
          <p:cNvSpPr>
            <a:spLocks noChangeArrowheads="1"/>
          </p:cNvSpPr>
          <p:nvPr/>
        </p:nvSpPr>
        <p:spPr bwMode="auto">
          <a:xfrm>
            <a:off x="3889375" y="5149850"/>
            <a:ext cx="696913" cy="696913"/>
          </a:xfrm>
          <a:prstGeom prst="rect">
            <a:avLst/>
          </a:prstGeom>
          <a:solidFill>
            <a:srgbClr val="085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400" b="1">
                <a:solidFill>
                  <a:srgbClr val="FFFFFF"/>
                </a:solidFill>
                <a:latin typeface="微软雅黑" panose="020B0503020204020204" pitchFamily="34" charset="-122"/>
                <a:ea typeface="微软雅黑" panose="020B0503020204020204" pitchFamily="34" charset="-122"/>
                <a:sym typeface="Calibri" panose="020F0502020204030204" pitchFamily="34" charset="0"/>
              </a:rPr>
              <a:t>4</a:t>
            </a:r>
            <a:endParaRPr lang="zh-CN" altLang="en-US" sz="2400" b="1">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nodeType="afterEffect">
                                  <p:stCondLst>
                                    <p:cond delay="0"/>
                                  </p:stCondLst>
                                  <p:childTnLst>
                                    <p:set>
                                      <p:cBhvr>
                                        <p:cTn id="6" dur="1" fill="hold">
                                          <p:stCondLst>
                                            <p:cond delay="0"/>
                                          </p:stCondLst>
                                        </p:cTn>
                                        <p:tgtEl>
                                          <p:spTgt spid="4155"/>
                                        </p:tgtEl>
                                        <p:attrNameLst>
                                          <p:attrName>style.visibility</p:attrName>
                                        </p:attrNameLst>
                                      </p:cBhvr>
                                      <p:to>
                                        <p:strVal val="visible"/>
                                      </p:to>
                                    </p:set>
                                    <p:animEffect filter="barn(outHorizontal)">
                                      <p:cBhvr>
                                        <p:cTn id="7" dur="500"/>
                                        <p:tgtEl>
                                          <p:spTgt spid="4155"/>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56"/>
                                        </p:tgtEl>
                                        <p:attrNameLst>
                                          <p:attrName>style.visibility</p:attrName>
                                        </p:attrNameLst>
                                      </p:cBhvr>
                                      <p:to>
                                        <p:strVal val="visible"/>
                                      </p:to>
                                    </p:set>
                                    <p:anim calcmode="lin" valueType="num">
                                      <p:cBhvr>
                                        <p:cTn id="11" dur="500" fill="hold"/>
                                        <p:tgtEl>
                                          <p:spTgt spid="4156"/>
                                        </p:tgtEl>
                                        <p:attrNameLst>
                                          <p:attrName>ppt_w</p:attrName>
                                        </p:attrNameLst>
                                      </p:cBhvr>
                                      <p:tavLst>
                                        <p:tav tm="0">
                                          <p:val>
                                            <p:fltVal val="0"/>
                                          </p:val>
                                        </p:tav>
                                        <p:tav tm="100000">
                                          <p:val>
                                            <p:strVal val="#ppt_w"/>
                                          </p:val>
                                        </p:tav>
                                      </p:tavLst>
                                    </p:anim>
                                    <p:anim calcmode="lin" valueType="num">
                                      <p:cBhvr>
                                        <p:cTn id="12" dur="500" fill="hold"/>
                                        <p:tgtEl>
                                          <p:spTgt spid="4156"/>
                                        </p:tgtEl>
                                        <p:attrNameLst>
                                          <p:attrName>ppt_h</p:attrName>
                                        </p:attrNameLst>
                                      </p:cBhvr>
                                      <p:tavLst>
                                        <p:tav tm="0">
                                          <p:val>
                                            <p:fltVal val="0"/>
                                          </p:val>
                                        </p:tav>
                                        <p:tav tm="100000">
                                          <p:val>
                                            <p:strVal val="#ppt_h"/>
                                          </p:val>
                                        </p:tav>
                                      </p:tavLst>
                                    </p:anim>
                                    <p:animEffect filter="fade">
                                      <p:cBhvr>
                                        <p:cTn id="13" dur="500"/>
                                        <p:tgtEl>
                                          <p:spTgt spid="4156"/>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4157"/>
                                        </p:tgtEl>
                                        <p:attrNameLst>
                                          <p:attrName>style.visibility</p:attrName>
                                        </p:attrNameLst>
                                      </p:cBhvr>
                                      <p:to>
                                        <p:strVal val="visible"/>
                                      </p:to>
                                    </p:set>
                                    <p:anim calcmode="lin" valueType="num">
                                      <p:cBhvr>
                                        <p:cTn id="16" dur="500" fill="hold"/>
                                        <p:tgtEl>
                                          <p:spTgt spid="4157"/>
                                        </p:tgtEl>
                                        <p:attrNameLst>
                                          <p:attrName>ppt_w</p:attrName>
                                        </p:attrNameLst>
                                      </p:cBhvr>
                                      <p:tavLst>
                                        <p:tav tm="0">
                                          <p:val>
                                            <p:fltVal val="0"/>
                                          </p:val>
                                        </p:tav>
                                        <p:tav tm="100000">
                                          <p:val>
                                            <p:strVal val="#ppt_w"/>
                                          </p:val>
                                        </p:tav>
                                      </p:tavLst>
                                    </p:anim>
                                    <p:anim calcmode="lin" valueType="num">
                                      <p:cBhvr>
                                        <p:cTn id="17" dur="500" fill="hold"/>
                                        <p:tgtEl>
                                          <p:spTgt spid="4157"/>
                                        </p:tgtEl>
                                        <p:attrNameLst>
                                          <p:attrName>ppt_h</p:attrName>
                                        </p:attrNameLst>
                                      </p:cBhvr>
                                      <p:tavLst>
                                        <p:tav tm="0">
                                          <p:val>
                                            <p:fltVal val="0"/>
                                          </p:val>
                                        </p:tav>
                                        <p:tav tm="100000">
                                          <p:val>
                                            <p:strVal val="#ppt_h"/>
                                          </p:val>
                                        </p:tav>
                                      </p:tavLst>
                                    </p:anim>
                                    <p:animEffect filter="fade">
                                      <p:cBhvr>
                                        <p:cTn id="18" dur="500"/>
                                        <p:tgtEl>
                                          <p:spTgt spid="4157"/>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4158"/>
                                        </p:tgtEl>
                                        <p:attrNameLst>
                                          <p:attrName>style.visibility</p:attrName>
                                        </p:attrNameLst>
                                      </p:cBhvr>
                                      <p:to>
                                        <p:strVal val="visible"/>
                                      </p:to>
                                    </p:set>
                                    <p:anim calcmode="lin" valueType="num">
                                      <p:cBhvr>
                                        <p:cTn id="21" dur="500" fill="hold"/>
                                        <p:tgtEl>
                                          <p:spTgt spid="4158"/>
                                        </p:tgtEl>
                                        <p:attrNameLst>
                                          <p:attrName>ppt_w</p:attrName>
                                        </p:attrNameLst>
                                      </p:cBhvr>
                                      <p:tavLst>
                                        <p:tav tm="0">
                                          <p:val>
                                            <p:fltVal val="0"/>
                                          </p:val>
                                        </p:tav>
                                        <p:tav tm="100000">
                                          <p:val>
                                            <p:strVal val="#ppt_w"/>
                                          </p:val>
                                        </p:tav>
                                      </p:tavLst>
                                    </p:anim>
                                    <p:anim calcmode="lin" valueType="num">
                                      <p:cBhvr>
                                        <p:cTn id="22" dur="500" fill="hold"/>
                                        <p:tgtEl>
                                          <p:spTgt spid="4158"/>
                                        </p:tgtEl>
                                        <p:attrNameLst>
                                          <p:attrName>ppt_h</p:attrName>
                                        </p:attrNameLst>
                                      </p:cBhvr>
                                      <p:tavLst>
                                        <p:tav tm="0">
                                          <p:val>
                                            <p:fltVal val="0"/>
                                          </p:val>
                                        </p:tav>
                                        <p:tav tm="100000">
                                          <p:val>
                                            <p:strVal val="#ppt_h"/>
                                          </p:val>
                                        </p:tav>
                                      </p:tavLst>
                                    </p:anim>
                                    <p:animEffect filter="fade">
                                      <p:cBhvr>
                                        <p:cTn id="23" dur="500"/>
                                        <p:tgtEl>
                                          <p:spTgt spid="4158"/>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4159"/>
                                        </p:tgtEl>
                                        <p:attrNameLst>
                                          <p:attrName>style.visibility</p:attrName>
                                        </p:attrNameLst>
                                      </p:cBhvr>
                                      <p:to>
                                        <p:strVal val="visible"/>
                                      </p:to>
                                    </p:set>
                                    <p:anim calcmode="lin" valueType="num">
                                      <p:cBhvr>
                                        <p:cTn id="26" dur="500" fill="hold"/>
                                        <p:tgtEl>
                                          <p:spTgt spid="4159"/>
                                        </p:tgtEl>
                                        <p:attrNameLst>
                                          <p:attrName>ppt_w</p:attrName>
                                        </p:attrNameLst>
                                      </p:cBhvr>
                                      <p:tavLst>
                                        <p:tav tm="0">
                                          <p:val>
                                            <p:fltVal val="0"/>
                                          </p:val>
                                        </p:tav>
                                        <p:tav tm="100000">
                                          <p:val>
                                            <p:strVal val="#ppt_w"/>
                                          </p:val>
                                        </p:tav>
                                      </p:tavLst>
                                    </p:anim>
                                    <p:anim calcmode="lin" valueType="num">
                                      <p:cBhvr>
                                        <p:cTn id="27" dur="500" fill="hold"/>
                                        <p:tgtEl>
                                          <p:spTgt spid="4159"/>
                                        </p:tgtEl>
                                        <p:attrNameLst>
                                          <p:attrName>ppt_h</p:attrName>
                                        </p:attrNameLst>
                                      </p:cBhvr>
                                      <p:tavLst>
                                        <p:tav tm="0">
                                          <p:val>
                                            <p:fltVal val="0"/>
                                          </p:val>
                                        </p:tav>
                                        <p:tav tm="100000">
                                          <p:val>
                                            <p:strVal val="#ppt_h"/>
                                          </p:val>
                                        </p:tav>
                                      </p:tavLst>
                                    </p:anim>
                                    <p:animEffect filter="fade">
                                      <p:cBhvr>
                                        <p:cTn id="28" dur="500"/>
                                        <p:tgtEl>
                                          <p:spTgt spid="4159"/>
                                        </p:tgtEl>
                                      </p:cBhvr>
                                    </p:animEffect>
                                  </p:childTnLst>
                                </p:cTn>
                              </p:par>
                            </p:childTnLst>
                          </p:cTn>
                        </p:par>
                        <p:par>
                          <p:cTn id="29" fill="hold" nodeType="afterGroup">
                            <p:stCondLst>
                              <p:cond delay="1750"/>
                            </p:stCondLst>
                            <p:childTnLst>
                              <p:par>
                                <p:cTn id="30" presetID="12" presetClass="entr" presetSubtype="8" fill="hold" grpId="0" nodeType="afterEffect">
                                  <p:stCondLst>
                                    <p:cond delay="0"/>
                                  </p:stCondLst>
                                  <p:childTnLst>
                                    <p:set>
                                      <p:cBhvr>
                                        <p:cTn id="31" dur="1" fill="hold">
                                          <p:stCondLst>
                                            <p:cond delay="0"/>
                                          </p:stCondLst>
                                        </p:cTn>
                                        <p:tgtEl>
                                          <p:spTgt spid="4098"/>
                                        </p:tgtEl>
                                        <p:attrNameLst>
                                          <p:attrName>style.visibility</p:attrName>
                                        </p:attrNameLst>
                                      </p:cBhvr>
                                      <p:to>
                                        <p:strVal val="visible"/>
                                      </p:to>
                                    </p:set>
                                    <p:anim calcmode="lin" valueType="num">
                                      <p:cBhvr>
                                        <p:cTn id="32" dur="500"/>
                                        <p:tgtEl>
                                          <p:spTgt spid="4098"/>
                                        </p:tgtEl>
                                        <p:attrNameLst>
                                          <p:attrName>ppt_x</p:attrName>
                                        </p:attrNameLst>
                                      </p:cBhvr>
                                      <p:tavLst>
                                        <p:tav tm="0">
                                          <p:val>
                                            <p:strVal val="#ppt_x-#ppt_w*1.125000"/>
                                          </p:val>
                                        </p:tav>
                                        <p:tav tm="100000">
                                          <p:val>
                                            <p:strVal val="#ppt_x"/>
                                          </p:val>
                                        </p:tav>
                                      </p:tavLst>
                                    </p:anim>
                                    <p:animEffect filter="wipe(right)">
                                      <p:cBhvr>
                                        <p:cTn id="33" dur="500"/>
                                        <p:tgtEl>
                                          <p:spTgt spid="4098"/>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4099"/>
                                        </p:tgtEl>
                                        <p:attrNameLst>
                                          <p:attrName>style.visibility</p:attrName>
                                        </p:attrNameLst>
                                      </p:cBhvr>
                                      <p:to>
                                        <p:strVal val="visible"/>
                                      </p:to>
                                    </p:set>
                                    <p:anim calcmode="lin" valueType="num">
                                      <p:cBhvr>
                                        <p:cTn id="36" dur="500"/>
                                        <p:tgtEl>
                                          <p:spTgt spid="4099"/>
                                        </p:tgtEl>
                                        <p:attrNameLst>
                                          <p:attrName>ppt_x</p:attrName>
                                        </p:attrNameLst>
                                      </p:cBhvr>
                                      <p:tavLst>
                                        <p:tav tm="0">
                                          <p:val>
                                            <p:strVal val="#ppt_x-#ppt_w*1.125000"/>
                                          </p:val>
                                        </p:tav>
                                        <p:tav tm="100000">
                                          <p:val>
                                            <p:strVal val="#ppt_x"/>
                                          </p:val>
                                        </p:tav>
                                      </p:tavLst>
                                    </p:anim>
                                    <p:animEffect filter="wipe(right)">
                                      <p:cBhvr>
                                        <p:cTn id="37" dur="500"/>
                                        <p:tgtEl>
                                          <p:spTgt spid="4099"/>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4100"/>
                                        </p:tgtEl>
                                        <p:attrNameLst>
                                          <p:attrName>style.visibility</p:attrName>
                                        </p:attrNameLst>
                                      </p:cBhvr>
                                      <p:to>
                                        <p:strVal val="visible"/>
                                      </p:to>
                                    </p:set>
                                    <p:anim calcmode="lin" valueType="num">
                                      <p:cBhvr>
                                        <p:cTn id="40" dur="500"/>
                                        <p:tgtEl>
                                          <p:spTgt spid="4100"/>
                                        </p:tgtEl>
                                        <p:attrNameLst>
                                          <p:attrName>ppt_x</p:attrName>
                                        </p:attrNameLst>
                                      </p:cBhvr>
                                      <p:tavLst>
                                        <p:tav tm="0">
                                          <p:val>
                                            <p:strVal val="#ppt_x-#ppt_w*1.125000"/>
                                          </p:val>
                                        </p:tav>
                                        <p:tav tm="100000">
                                          <p:val>
                                            <p:strVal val="#ppt_x"/>
                                          </p:val>
                                        </p:tav>
                                      </p:tavLst>
                                    </p:anim>
                                    <p:animEffect filter="wipe(right)">
                                      <p:cBhvr>
                                        <p:cTn id="41" dur="500"/>
                                        <p:tgtEl>
                                          <p:spTgt spid="4100"/>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4101"/>
                                        </p:tgtEl>
                                        <p:attrNameLst>
                                          <p:attrName>style.visibility</p:attrName>
                                        </p:attrNameLst>
                                      </p:cBhvr>
                                      <p:to>
                                        <p:strVal val="visible"/>
                                      </p:to>
                                    </p:set>
                                    <p:anim calcmode="lin" valueType="num">
                                      <p:cBhvr>
                                        <p:cTn id="44" dur="500"/>
                                        <p:tgtEl>
                                          <p:spTgt spid="4101"/>
                                        </p:tgtEl>
                                        <p:attrNameLst>
                                          <p:attrName>ppt_x</p:attrName>
                                        </p:attrNameLst>
                                      </p:cBhvr>
                                      <p:tavLst>
                                        <p:tav tm="0">
                                          <p:val>
                                            <p:strVal val="#ppt_x-#ppt_w*1.125000"/>
                                          </p:val>
                                        </p:tav>
                                        <p:tav tm="100000">
                                          <p:val>
                                            <p:strVal val="#ppt_x"/>
                                          </p:val>
                                        </p:tav>
                                      </p:tavLst>
                                    </p:anim>
                                    <p:animEffect filter="wipe(right)">
                                      <p:cBhvr>
                                        <p:cTn id="45"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p:bldP spid="4099" grpId="0" bldLvl="0"/>
      <p:bldP spid="4100" grpId="0" bldLvl="0"/>
      <p:bldP spid="4101" grpId="0" bldLvl="0"/>
      <p:bldP spid="4156" grpId="0" bldLvl="0" animBg="1"/>
      <p:bldP spid="4157" grpId="0" bldLvl="0" animBg="1"/>
      <p:bldP spid="4158" grpId="0" bldLvl="0" animBg="1"/>
      <p:bldP spid="4159"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课程信息与定位</a:t>
            </a:r>
          </a:p>
        </p:txBody>
      </p:sp>
      <p:sp>
        <p:nvSpPr>
          <p:cNvPr id="6190" name="矩形 55">
            <a:extLst>
              <a:ext uri="{FF2B5EF4-FFF2-40B4-BE49-F238E27FC236}">
                <a16:creationId xmlns:a16="http://schemas.microsoft.com/office/drawing/2014/main" xmlns="" id="{6F181B80-9CC2-4BCD-BBFA-976E67892326}"/>
              </a:ext>
            </a:extLst>
          </p:cNvPr>
          <p:cNvSpPr>
            <a:spLocks noChangeArrowheads="1"/>
          </p:cNvSpPr>
          <p:nvPr/>
        </p:nvSpPr>
        <p:spPr bwMode="auto">
          <a:xfrm>
            <a:off x="2025650" y="1952625"/>
            <a:ext cx="8623300" cy="3667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91" name="矩形 56">
            <a:extLst>
              <a:ext uri="{FF2B5EF4-FFF2-40B4-BE49-F238E27FC236}">
                <a16:creationId xmlns:a16="http://schemas.microsoft.com/office/drawing/2014/main" xmlns="" id="{F26B5AB7-535B-4B03-ABBA-006A7F85DC6D}"/>
              </a:ext>
            </a:extLst>
          </p:cNvPr>
          <p:cNvSpPr>
            <a:spLocks noChangeArrowheads="1"/>
          </p:cNvSpPr>
          <p:nvPr/>
        </p:nvSpPr>
        <p:spPr bwMode="auto">
          <a:xfrm>
            <a:off x="2387600" y="2187575"/>
            <a:ext cx="2882900" cy="588963"/>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功能点分析</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09" name="矩形 181">
            <a:extLst>
              <a:ext uri="{FF2B5EF4-FFF2-40B4-BE49-F238E27FC236}">
                <a16:creationId xmlns:a16="http://schemas.microsoft.com/office/drawing/2014/main" xmlns="" id="{9D0252DC-546B-496A-87F0-609275DA8735}"/>
              </a:ext>
            </a:extLst>
          </p:cNvPr>
          <p:cNvSpPr>
            <a:spLocks noChangeArrowheads="1"/>
          </p:cNvSpPr>
          <p:nvPr/>
        </p:nvSpPr>
        <p:spPr bwMode="auto">
          <a:xfrm flipH="1">
            <a:off x="2387600" y="2838508"/>
            <a:ext cx="1105164" cy="590492"/>
          </a:xfrm>
          <a:prstGeom prst="rect">
            <a:avLst/>
          </a:prstGeom>
          <a:solidFill>
            <a:srgbClr val="B520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sp>
        <p:nvSpPr>
          <p:cNvPr id="110" name="文本框 179">
            <a:extLst>
              <a:ext uri="{FF2B5EF4-FFF2-40B4-BE49-F238E27FC236}">
                <a16:creationId xmlns:a16="http://schemas.microsoft.com/office/drawing/2014/main" xmlns="" id="{A4F130FF-387D-496F-93D1-1652CE7CFA11}"/>
              </a:ext>
            </a:extLst>
          </p:cNvPr>
          <p:cNvSpPr>
            <a:spLocks noChangeArrowheads="1"/>
          </p:cNvSpPr>
          <p:nvPr/>
        </p:nvSpPr>
        <p:spPr bwMode="auto">
          <a:xfrm>
            <a:off x="2401858" y="290072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功能四</a:t>
            </a:r>
          </a:p>
        </p:txBody>
      </p:sp>
      <p:sp>
        <p:nvSpPr>
          <p:cNvPr id="115" name="文本框 191">
            <a:extLst>
              <a:ext uri="{FF2B5EF4-FFF2-40B4-BE49-F238E27FC236}">
                <a16:creationId xmlns:a16="http://schemas.microsoft.com/office/drawing/2014/main" xmlns="" id="{BB66BD4D-F21E-44DA-97CB-1DDAB348A210}"/>
              </a:ext>
            </a:extLst>
          </p:cNvPr>
          <p:cNvSpPr>
            <a:spLocks noChangeArrowheads="1"/>
          </p:cNvSpPr>
          <p:nvPr/>
        </p:nvSpPr>
        <p:spPr bwMode="auto">
          <a:xfrm>
            <a:off x="3524112" y="2946887"/>
            <a:ext cx="23034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B52077"/>
                </a:solidFill>
                <a:latin typeface="微软雅黑" panose="020B0503020204020204" pitchFamily="34" charset="-122"/>
                <a:ea typeface="微软雅黑" panose="020B0503020204020204" pitchFamily="34" charset="-122"/>
                <a:sym typeface="宋体" panose="02010600030101010101" pitchFamily="2" charset="-122"/>
              </a:rPr>
              <a:t>装箱核验流程化</a:t>
            </a:r>
          </a:p>
        </p:txBody>
      </p:sp>
      <p:sp>
        <p:nvSpPr>
          <p:cNvPr id="116" name="矩形 161">
            <a:extLst>
              <a:ext uri="{FF2B5EF4-FFF2-40B4-BE49-F238E27FC236}">
                <a16:creationId xmlns:a16="http://schemas.microsoft.com/office/drawing/2014/main" xmlns="" id="{A6BAEB6A-1EF4-42D7-8360-7D22EE066999}"/>
              </a:ext>
            </a:extLst>
          </p:cNvPr>
          <p:cNvSpPr>
            <a:spLocks noChangeArrowheads="1"/>
          </p:cNvSpPr>
          <p:nvPr/>
        </p:nvSpPr>
        <p:spPr bwMode="auto">
          <a:xfrm>
            <a:off x="2347913" y="3548747"/>
            <a:ext cx="77787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流程简单说明：</a:t>
            </a:r>
            <a:endPar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a:p>
            <a:pPr indent="457200"/>
            <a:r>
              <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1</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、登录</a:t>
            </a:r>
            <a:endPar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a:p>
            <a:pPr indent="457200"/>
            <a:r>
              <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2</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、获取箱号</a:t>
            </a:r>
            <a:r>
              <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或选择已创建的箱子进行装箱工作</a:t>
            </a:r>
            <a:endPar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a:p>
            <a:pPr indent="457200"/>
            <a:r>
              <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3</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、进入箱子，进行文件装箱操作，登记文件相关信息。</a:t>
            </a:r>
            <a:endPar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a:p>
            <a:pPr indent="457200"/>
            <a:r>
              <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4</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、装箱结束，点击上锁后无法进行修改，可查看箱子中的文件信息。</a:t>
            </a:r>
            <a:endPar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a:p>
            <a:pPr indent="457200"/>
            <a:r>
              <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5</a:t>
            </a:r>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、如需修改需要点击解锁功能。初期解锁功能不需要做审批流程。</a:t>
            </a:r>
            <a:endPar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271181855"/>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90"/>
                                        </p:tgtEl>
                                        <p:attrNameLst>
                                          <p:attrName>style.visibility</p:attrName>
                                        </p:attrNameLst>
                                      </p:cBhvr>
                                      <p:to>
                                        <p:strVal val="visible"/>
                                      </p:to>
                                    </p:set>
                                    <p:anim calcmode="lin" valueType="num">
                                      <p:cBhvr>
                                        <p:cTn id="7" dur="500" fill="hold"/>
                                        <p:tgtEl>
                                          <p:spTgt spid="6190"/>
                                        </p:tgtEl>
                                        <p:attrNameLst>
                                          <p:attrName>ppt_w</p:attrName>
                                        </p:attrNameLst>
                                      </p:cBhvr>
                                      <p:tavLst>
                                        <p:tav tm="0">
                                          <p:val>
                                            <p:fltVal val="0"/>
                                          </p:val>
                                        </p:tav>
                                        <p:tav tm="100000">
                                          <p:val>
                                            <p:strVal val="#ppt_w"/>
                                          </p:val>
                                        </p:tav>
                                      </p:tavLst>
                                    </p:anim>
                                    <p:anim calcmode="lin" valueType="num">
                                      <p:cBhvr>
                                        <p:cTn id="8" dur="500" fill="hold"/>
                                        <p:tgtEl>
                                          <p:spTgt spid="6190"/>
                                        </p:tgtEl>
                                        <p:attrNameLst>
                                          <p:attrName>ppt_h</p:attrName>
                                        </p:attrNameLst>
                                      </p:cBhvr>
                                      <p:tavLst>
                                        <p:tav tm="0">
                                          <p:val>
                                            <p:fltVal val="0"/>
                                          </p:val>
                                        </p:tav>
                                        <p:tav tm="100000">
                                          <p:val>
                                            <p:strVal val="#ppt_h"/>
                                          </p:val>
                                        </p:tav>
                                      </p:tavLst>
                                    </p:anim>
                                    <p:animEffect filter="fade">
                                      <p:cBhvr>
                                        <p:cTn id="9" dur="500"/>
                                        <p:tgtEl>
                                          <p:spTgt spid="6190"/>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191"/>
                                        </p:tgtEl>
                                        <p:attrNameLst>
                                          <p:attrName>style.visibility</p:attrName>
                                        </p:attrNameLst>
                                      </p:cBhvr>
                                      <p:to>
                                        <p:strVal val="visible"/>
                                      </p:to>
                                    </p:set>
                                    <p:animEffect filter="fade">
                                      <p:cBhvr>
                                        <p:cTn id="13" dur="500"/>
                                        <p:tgtEl>
                                          <p:spTgt spid="6191"/>
                                        </p:tgtEl>
                                      </p:cBhvr>
                                    </p:animEffect>
                                  </p:childTnLst>
                                </p:cTn>
                              </p:par>
                              <p:par>
                                <p:cTn id="14" presetID="2" presetClass="entr" presetSubtype="8" fill="hold" grpId="0" nodeType="withEffect">
                                  <p:stCondLst>
                                    <p:cond delay="0"/>
                                  </p:stCondLst>
                                  <p:childTnLst>
                                    <p:set>
                                      <p:cBhvr>
                                        <p:cTn id="15" dur="1" fill="hold">
                                          <p:stCondLst>
                                            <p:cond delay="0"/>
                                          </p:stCondLst>
                                        </p:cTn>
                                        <p:tgtEl>
                                          <p:spTgt spid="109"/>
                                        </p:tgtEl>
                                        <p:attrNameLst>
                                          <p:attrName>style.visibility</p:attrName>
                                        </p:attrNameLst>
                                      </p:cBhvr>
                                      <p:to>
                                        <p:strVal val="visible"/>
                                      </p:to>
                                    </p:set>
                                    <p:anim calcmode="lin" valueType="num">
                                      <p:cBhvr additive="base">
                                        <p:cTn id="16" dur="500" fill="hold"/>
                                        <p:tgtEl>
                                          <p:spTgt spid="109"/>
                                        </p:tgtEl>
                                        <p:attrNameLst>
                                          <p:attrName>ppt_x</p:attrName>
                                        </p:attrNameLst>
                                      </p:cBhvr>
                                      <p:tavLst>
                                        <p:tav tm="0">
                                          <p:val>
                                            <p:strVal val="0-#ppt_w/2"/>
                                          </p:val>
                                        </p:tav>
                                        <p:tav tm="100000">
                                          <p:val>
                                            <p:strVal val="#ppt_x"/>
                                          </p:val>
                                        </p:tav>
                                      </p:tavLst>
                                    </p:anim>
                                    <p:anim calcmode="lin" valueType="num">
                                      <p:cBhvr additive="base">
                                        <p:cTn id="17" dur="500" fill="hold"/>
                                        <p:tgtEl>
                                          <p:spTgt spid="109"/>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10"/>
                                        </p:tgtEl>
                                        <p:attrNameLst>
                                          <p:attrName>style.visibility</p:attrName>
                                        </p:attrNameLst>
                                      </p:cBhvr>
                                      <p:to>
                                        <p:strVal val="visible"/>
                                      </p:to>
                                    </p:set>
                                    <p:anim calcmode="lin" valueType="num">
                                      <p:cBhvr additive="base">
                                        <p:cTn id="20" dur="500" fill="hold"/>
                                        <p:tgtEl>
                                          <p:spTgt spid="110"/>
                                        </p:tgtEl>
                                        <p:attrNameLst>
                                          <p:attrName>ppt_x</p:attrName>
                                        </p:attrNameLst>
                                      </p:cBhvr>
                                      <p:tavLst>
                                        <p:tav tm="0">
                                          <p:val>
                                            <p:strVal val="0-#ppt_w/2"/>
                                          </p:val>
                                        </p:tav>
                                        <p:tav tm="100000">
                                          <p:val>
                                            <p:strVal val="#ppt_x"/>
                                          </p:val>
                                        </p:tav>
                                      </p:tavLst>
                                    </p:anim>
                                    <p:anim calcmode="lin" valueType="num">
                                      <p:cBhvr additive="base">
                                        <p:cTn id="21" dur="500" fill="hold"/>
                                        <p:tgtEl>
                                          <p:spTgt spid="110"/>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15"/>
                                        </p:tgtEl>
                                        <p:attrNameLst>
                                          <p:attrName>style.visibility</p:attrName>
                                        </p:attrNameLst>
                                      </p:cBhvr>
                                      <p:to>
                                        <p:strVal val="visible"/>
                                      </p:to>
                                    </p:set>
                                    <p:anim calcmode="lin" valueType="num">
                                      <p:cBhvr additive="base">
                                        <p:cTn id="24" dur="500" fill="hold"/>
                                        <p:tgtEl>
                                          <p:spTgt spid="115"/>
                                        </p:tgtEl>
                                        <p:attrNameLst>
                                          <p:attrName>ppt_x</p:attrName>
                                        </p:attrNameLst>
                                      </p:cBhvr>
                                      <p:tavLst>
                                        <p:tav tm="0">
                                          <p:val>
                                            <p:strVal val="0-#ppt_w/2"/>
                                          </p:val>
                                        </p:tav>
                                        <p:tav tm="100000">
                                          <p:val>
                                            <p:strVal val="#ppt_x"/>
                                          </p:val>
                                        </p:tav>
                                      </p:tavLst>
                                    </p:anim>
                                    <p:anim calcmode="lin" valueType="num">
                                      <p:cBhvr additive="base">
                                        <p:cTn id="25"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6"/>
                                        </p:tgtEl>
                                        <p:attrNameLst>
                                          <p:attrName>style.visibility</p:attrName>
                                        </p:attrNameLst>
                                      </p:cBhvr>
                                      <p:to>
                                        <p:strVal val="visible"/>
                                      </p:to>
                                    </p:set>
                                    <p:animEffect transition="in" filter="barn(inVertical)">
                                      <p:cBhvr>
                                        <p:cTn id="3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0" grpId="0" bldLvl="0" animBg="1"/>
      <p:bldP spid="6191" grpId="0" bldLvl="0" animBg="1"/>
      <p:bldP spid="109" grpId="0" animBg="1"/>
      <p:bldP spid="110" grpId="0"/>
      <p:bldP spid="115" grpId="0"/>
      <p:bldP spid="1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课程信息与定位</a:t>
            </a:r>
          </a:p>
        </p:txBody>
      </p:sp>
      <p:sp>
        <p:nvSpPr>
          <p:cNvPr id="6190" name="矩形 55">
            <a:extLst>
              <a:ext uri="{FF2B5EF4-FFF2-40B4-BE49-F238E27FC236}">
                <a16:creationId xmlns:a16="http://schemas.microsoft.com/office/drawing/2014/main" xmlns="" id="{6F181B80-9CC2-4BCD-BBFA-976E67892326}"/>
              </a:ext>
            </a:extLst>
          </p:cNvPr>
          <p:cNvSpPr>
            <a:spLocks noChangeArrowheads="1"/>
          </p:cNvSpPr>
          <p:nvPr/>
        </p:nvSpPr>
        <p:spPr bwMode="auto">
          <a:xfrm>
            <a:off x="2025650" y="1952625"/>
            <a:ext cx="8623300" cy="3667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91" name="矩形 56">
            <a:extLst>
              <a:ext uri="{FF2B5EF4-FFF2-40B4-BE49-F238E27FC236}">
                <a16:creationId xmlns:a16="http://schemas.microsoft.com/office/drawing/2014/main" xmlns="" id="{F26B5AB7-535B-4B03-ABBA-006A7F85DC6D}"/>
              </a:ext>
            </a:extLst>
          </p:cNvPr>
          <p:cNvSpPr>
            <a:spLocks noChangeArrowheads="1"/>
          </p:cNvSpPr>
          <p:nvPr/>
        </p:nvSpPr>
        <p:spPr bwMode="auto">
          <a:xfrm>
            <a:off x="2387600" y="2187575"/>
            <a:ext cx="2882900" cy="588963"/>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功能点分析</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10" name="文本框 179">
            <a:extLst>
              <a:ext uri="{FF2B5EF4-FFF2-40B4-BE49-F238E27FC236}">
                <a16:creationId xmlns:a16="http://schemas.microsoft.com/office/drawing/2014/main" xmlns="" id="{A4F130FF-387D-496F-93D1-1652CE7CFA11}"/>
              </a:ext>
            </a:extLst>
          </p:cNvPr>
          <p:cNvSpPr>
            <a:spLocks noChangeArrowheads="1"/>
          </p:cNvSpPr>
          <p:nvPr/>
        </p:nvSpPr>
        <p:spPr bwMode="auto">
          <a:xfrm>
            <a:off x="2401858" y="290072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功能四</a:t>
            </a:r>
          </a:p>
        </p:txBody>
      </p:sp>
      <p:sp>
        <p:nvSpPr>
          <p:cNvPr id="104" name="矩形 161">
            <a:extLst>
              <a:ext uri="{FF2B5EF4-FFF2-40B4-BE49-F238E27FC236}">
                <a16:creationId xmlns:a16="http://schemas.microsoft.com/office/drawing/2014/main" xmlns="" id="{51011A77-18D1-4243-8764-8343A9E1FF84}"/>
              </a:ext>
            </a:extLst>
          </p:cNvPr>
          <p:cNvSpPr>
            <a:spLocks noChangeArrowheads="1"/>
          </p:cNvSpPr>
          <p:nvPr/>
        </p:nvSpPr>
        <p:spPr bwMode="auto">
          <a:xfrm>
            <a:off x="2387600" y="2905834"/>
            <a:ext cx="1104918" cy="589781"/>
          </a:xfrm>
          <a:prstGeom prst="rect">
            <a:avLst/>
          </a:prstGeom>
          <a:solidFill>
            <a:srgbClr val="5BBFB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sp>
        <p:nvSpPr>
          <p:cNvPr id="105" name="文本框 159">
            <a:extLst>
              <a:ext uri="{FF2B5EF4-FFF2-40B4-BE49-F238E27FC236}">
                <a16:creationId xmlns:a16="http://schemas.microsoft.com/office/drawing/2014/main" xmlns="" id="{67B572E1-76A4-493E-B351-8AFCA67B6F10}"/>
              </a:ext>
            </a:extLst>
          </p:cNvPr>
          <p:cNvSpPr>
            <a:spLocks noChangeArrowheads="1"/>
          </p:cNvSpPr>
          <p:nvPr/>
        </p:nvSpPr>
        <p:spPr bwMode="auto">
          <a:xfrm>
            <a:off x="2369468" y="2951143"/>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功能五</a:t>
            </a:r>
          </a:p>
        </p:txBody>
      </p:sp>
      <p:sp>
        <p:nvSpPr>
          <p:cNvPr id="106" name="文本框 189">
            <a:extLst>
              <a:ext uri="{FF2B5EF4-FFF2-40B4-BE49-F238E27FC236}">
                <a16:creationId xmlns:a16="http://schemas.microsoft.com/office/drawing/2014/main" xmlns="" id="{E964CBD1-0DD3-4D54-9243-7F20C7B96ED8}"/>
              </a:ext>
            </a:extLst>
          </p:cNvPr>
          <p:cNvSpPr>
            <a:spLocks noChangeArrowheads="1"/>
          </p:cNvSpPr>
          <p:nvPr/>
        </p:nvSpPr>
        <p:spPr bwMode="auto">
          <a:xfrm>
            <a:off x="3524112" y="3011488"/>
            <a:ext cx="29933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5BBFB5"/>
                </a:solidFill>
                <a:latin typeface="微软雅黑" panose="020B0503020204020204" pitchFamily="34" charset="-122"/>
                <a:ea typeface="微软雅黑" panose="020B0503020204020204" pitchFamily="34" charset="-122"/>
                <a:sym typeface="宋体" panose="02010600030101010101" pitchFamily="2" charset="-122"/>
              </a:rPr>
              <a:t>登记方式图形化、自动化</a:t>
            </a:r>
          </a:p>
        </p:txBody>
      </p:sp>
      <p:sp>
        <p:nvSpPr>
          <p:cNvPr id="107" name="矩形 161">
            <a:extLst>
              <a:ext uri="{FF2B5EF4-FFF2-40B4-BE49-F238E27FC236}">
                <a16:creationId xmlns:a16="http://schemas.microsoft.com/office/drawing/2014/main" xmlns="" id="{D116C26F-E916-4792-B4E9-98D27249E325}"/>
              </a:ext>
            </a:extLst>
          </p:cNvPr>
          <p:cNvSpPr>
            <a:spLocks noChangeArrowheads="1"/>
          </p:cNvSpPr>
          <p:nvPr/>
        </p:nvSpPr>
        <p:spPr bwMode="auto">
          <a:xfrm>
            <a:off x="2347913" y="3548747"/>
            <a:ext cx="77787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装箱过程中：为了快速记录信息，可以直接拍照或者使用相册中的照片。部分信息可以在一次记录后多次使用。（同一单位或部门的文件类型和相关信息经常是一样的，尤其是装箱时间。）</a:t>
            </a:r>
            <a:endPar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8" name="矩形 186">
            <a:extLst>
              <a:ext uri="{FF2B5EF4-FFF2-40B4-BE49-F238E27FC236}">
                <a16:creationId xmlns:a16="http://schemas.microsoft.com/office/drawing/2014/main" xmlns="" id="{F4A537B5-3AA9-45C3-B4B2-9CF2E54BAABA}"/>
              </a:ext>
            </a:extLst>
          </p:cNvPr>
          <p:cNvSpPr>
            <a:spLocks noChangeArrowheads="1"/>
          </p:cNvSpPr>
          <p:nvPr/>
        </p:nvSpPr>
        <p:spPr bwMode="auto">
          <a:xfrm flipH="1">
            <a:off x="2387600" y="4492442"/>
            <a:ext cx="1104792" cy="589075"/>
          </a:xfrm>
          <a:prstGeom prst="rect">
            <a:avLst/>
          </a:prstGeom>
          <a:solidFill>
            <a:srgbClr val="E9DB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sp>
        <p:nvSpPr>
          <p:cNvPr id="111" name="文本框 184">
            <a:extLst>
              <a:ext uri="{FF2B5EF4-FFF2-40B4-BE49-F238E27FC236}">
                <a16:creationId xmlns:a16="http://schemas.microsoft.com/office/drawing/2014/main" xmlns="" id="{ACCAA07E-11EC-4051-BEFA-314D0175A1B5}"/>
              </a:ext>
            </a:extLst>
          </p:cNvPr>
          <p:cNvSpPr>
            <a:spLocks noChangeArrowheads="1"/>
          </p:cNvSpPr>
          <p:nvPr/>
        </p:nvSpPr>
        <p:spPr bwMode="auto">
          <a:xfrm>
            <a:off x="2385998" y="455614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功能六</a:t>
            </a:r>
          </a:p>
        </p:txBody>
      </p:sp>
      <p:sp>
        <p:nvSpPr>
          <p:cNvPr id="112" name="文本框 190">
            <a:extLst>
              <a:ext uri="{FF2B5EF4-FFF2-40B4-BE49-F238E27FC236}">
                <a16:creationId xmlns:a16="http://schemas.microsoft.com/office/drawing/2014/main" xmlns="" id="{21E91874-326B-4A72-95D3-E302EBAD17A9}"/>
              </a:ext>
            </a:extLst>
          </p:cNvPr>
          <p:cNvSpPr>
            <a:spLocks noChangeArrowheads="1"/>
          </p:cNvSpPr>
          <p:nvPr/>
        </p:nvSpPr>
        <p:spPr bwMode="auto">
          <a:xfrm>
            <a:off x="3524112" y="4602312"/>
            <a:ext cx="43336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E9DB24"/>
                </a:solidFill>
                <a:latin typeface="微软雅黑" panose="020B0503020204020204" pitchFamily="34" charset="-122"/>
                <a:ea typeface="微软雅黑" panose="020B0503020204020204" pitchFamily="34" charset="-122"/>
                <a:sym typeface="宋体" panose="02010600030101010101" pitchFamily="2" charset="-122"/>
              </a:rPr>
              <a:t>条码生成自动化，并能重复打印</a:t>
            </a:r>
          </a:p>
        </p:txBody>
      </p:sp>
      <p:sp>
        <p:nvSpPr>
          <p:cNvPr id="113" name="矩形 161">
            <a:extLst>
              <a:ext uri="{FF2B5EF4-FFF2-40B4-BE49-F238E27FC236}">
                <a16:creationId xmlns:a16="http://schemas.microsoft.com/office/drawing/2014/main" xmlns="" id="{609BD7B0-5DA9-4862-BB44-9DB3F44CDF8D}"/>
              </a:ext>
            </a:extLst>
          </p:cNvPr>
          <p:cNvSpPr>
            <a:spLocks noChangeArrowheads="1"/>
          </p:cNvSpPr>
          <p:nvPr/>
        </p:nvSpPr>
        <p:spPr bwMode="auto">
          <a:xfrm>
            <a:off x="2385998" y="5145871"/>
            <a:ext cx="7778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针对移动化，便携化我们在选型打印机的时候也是需要考虑。通过代码实现循环批量打印，</a:t>
            </a:r>
            <a:endParaRPr lang="en-US" altLang="zh-CN"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a:extLst>
              <a:ext uri="{FF2B5EF4-FFF2-40B4-BE49-F238E27FC236}">
                <a16:creationId xmlns:a16="http://schemas.microsoft.com/office/drawing/2014/main" xmlns="" id="{5E24BCBF-43F7-4950-A0FD-80784913065E}"/>
              </a:ext>
            </a:extLst>
          </p:cNvPr>
          <p:cNvPicPr>
            <a:picLocks noChangeAspect="1"/>
          </p:cNvPicPr>
          <p:nvPr/>
        </p:nvPicPr>
        <p:blipFill>
          <a:blip r:embed="rId2"/>
          <a:stretch>
            <a:fillRect/>
          </a:stretch>
        </p:blipFill>
        <p:spPr>
          <a:xfrm>
            <a:off x="4474009" y="5473872"/>
            <a:ext cx="1474304" cy="1384041"/>
          </a:xfrm>
          <a:prstGeom prst="rect">
            <a:avLst/>
          </a:prstGeom>
        </p:spPr>
      </p:pic>
    </p:spTree>
    <p:extLst>
      <p:ext uri="{BB962C8B-B14F-4D97-AF65-F5344CB8AC3E}">
        <p14:creationId xmlns:p14="http://schemas.microsoft.com/office/powerpoint/2010/main" val="1618653480"/>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90"/>
                                        </p:tgtEl>
                                        <p:attrNameLst>
                                          <p:attrName>style.visibility</p:attrName>
                                        </p:attrNameLst>
                                      </p:cBhvr>
                                      <p:to>
                                        <p:strVal val="visible"/>
                                      </p:to>
                                    </p:set>
                                    <p:anim calcmode="lin" valueType="num">
                                      <p:cBhvr>
                                        <p:cTn id="7" dur="500" fill="hold"/>
                                        <p:tgtEl>
                                          <p:spTgt spid="6190"/>
                                        </p:tgtEl>
                                        <p:attrNameLst>
                                          <p:attrName>ppt_w</p:attrName>
                                        </p:attrNameLst>
                                      </p:cBhvr>
                                      <p:tavLst>
                                        <p:tav tm="0">
                                          <p:val>
                                            <p:fltVal val="0"/>
                                          </p:val>
                                        </p:tav>
                                        <p:tav tm="100000">
                                          <p:val>
                                            <p:strVal val="#ppt_w"/>
                                          </p:val>
                                        </p:tav>
                                      </p:tavLst>
                                    </p:anim>
                                    <p:anim calcmode="lin" valueType="num">
                                      <p:cBhvr>
                                        <p:cTn id="8" dur="500" fill="hold"/>
                                        <p:tgtEl>
                                          <p:spTgt spid="6190"/>
                                        </p:tgtEl>
                                        <p:attrNameLst>
                                          <p:attrName>ppt_h</p:attrName>
                                        </p:attrNameLst>
                                      </p:cBhvr>
                                      <p:tavLst>
                                        <p:tav tm="0">
                                          <p:val>
                                            <p:fltVal val="0"/>
                                          </p:val>
                                        </p:tav>
                                        <p:tav tm="100000">
                                          <p:val>
                                            <p:strVal val="#ppt_h"/>
                                          </p:val>
                                        </p:tav>
                                      </p:tavLst>
                                    </p:anim>
                                    <p:animEffect filter="fade">
                                      <p:cBhvr>
                                        <p:cTn id="9" dur="500"/>
                                        <p:tgtEl>
                                          <p:spTgt spid="6190"/>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191"/>
                                        </p:tgtEl>
                                        <p:attrNameLst>
                                          <p:attrName>style.visibility</p:attrName>
                                        </p:attrNameLst>
                                      </p:cBhvr>
                                      <p:to>
                                        <p:strVal val="visible"/>
                                      </p:to>
                                    </p:set>
                                    <p:animEffect filter="fade">
                                      <p:cBhvr>
                                        <p:cTn id="13" dur="500"/>
                                        <p:tgtEl>
                                          <p:spTgt spid="6191"/>
                                        </p:tgtEl>
                                      </p:cBhvr>
                                    </p:animEffect>
                                  </p:childTnLst>
                                </p:cTn>
                              </p:par>
                              <p:par>
                                <p:cTn id="14" presetID="2" presetClass="entr" presetSubtype="8" fill="hold" grpId="0" nodeType="withEffect">
                                  <p:stCondLst>
                                    <p:cond delay="0"/>
                                  </p:stCondLst>
                                  <p:childTnLst>
                                    <p:set>
                                      <p:cBhvr>
                                        <p:cTn id="15" dur="1" fill="hold">
                                          <p:stCondLst>
                                            <p:cond delay="0"/>
                                          </p:stCondLst>
                                        </p:cTn>
                                        <p:tgtEl>
                                          <p:spTgt spid="104"/>
                                        </p:tgtEl>
                                        <p:attrNameLst>
                                          <p:attrName>style.visibility</p:attrName>
                                        </p:attrNameLst>
                                      </p:cBhvr>
                                      <p:to>
                                        <p:strVal val="visible"/>
                                      </p:to>
                                    </p:set>
                                    <p:anim calcmode="lin" valueType="num">
                                      <p:cBhvr additive="base">
                                        <p:cTn id="16" dur="500" fill="hold"/>
                                        <p:tgtEl>
                                          <p:spTgt spid="104"/>
                                        </p:tgtEl>
                                        <p:attrNameLst>
                                          <p:attrName>ppt_x</p:attrName>
                                        </p:attrNameLst>
                                      </p:cBhvr>
                                      <p:tavLst>
                                        <p:tav tm="0">
                                          <p:val>
                                            <p:strVal val="0-#ppt_w/2"/>
                                          </p:val>
                                        </p:tav>
                                        <p:tav tm="100000">
                                          <p:val>
                                            <p:strVal val="#ppt_x"/>
                                          </p:val>
                                        </p:tav>
                                      </p:tavLst>
                                    </p:anim>
                                    <p:anim calcmode="lin" valueType="num">
                                      <p:cBhvr additive="base">
                                        <p:cTn id="17" dur="500" fill="hold"/>
                                        <p:tgtEl>
                                          <p:spTgt spid="10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05"/>
                                        </p:tgtEl>
                                        <p:attrNameLst>
                                          <p:attrName>style.visibility</p:attrName>
                                        </p:attrNameLst>
                                      </p:cBhvr>
                                      <p:to>
                                        <p:strVal val="visible"/>
                                      </p:to>
                                    </p:set>
                                    <p:anim calcmode="lin" valueType="num">
                                      <p:cBhvr additive="base">
                                        <p:cTn id="20" dur="500" fill="hold"/>
                                        <p:tgtEl>
                                          <p:spTgt spid="105"/>
                                        </p:tgtEl>
                                        <p:attrNameLst>
                                          <p:attrName>ppt_x</p:attrName>
                                        </p:attrNameLst>
                                      </p:cBhvr>
                                      <p:tavLst>
                                        <p:tav tm="0">
                                          <p:val>
                                            <p:strVal val="0-#ppt_w/2"/>
                                          </p:val>
                                        </p:tav>
                                        <p:tav tm="100000">
                                          <p:val>
                                            <p:strVal val="#ppt_x"/>
                                          </p:val>
                                        </p:tav>
                                      </p:tavLst>
                                    </p:anim>
                                    <p:anim calcmode="lin" valueType="num">
                                      <p:cBhvr additive="base">
                                        <p:cTn id="21" dur="500" fill="hold"/>
                                        <p:tgtEl>
                                          <p:spTgt spid="105"/>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06"/>
                                        </p:tgtEl>
                                        <p:attrNameLst>
                                          <p:attrName>style.visibility</p:attrName>
                                        </p:attrNameLst>
                                      </p:cBhvr>
                                      <p:to>
                                        <p:strVal val="visible"/>
                                      </p:to>
                                    </p:set>
                                    <p:anim calcmode="lin" valueType="num">
                                      <p:cBhvr additive="base">
                                        <p:cTn id="24" dur="500" fill="hold"/>
                                        <p:tgtEl>
                                          <p:spTgt spid="106"/>
                                        </p:tgtEl>
                                        <p:attrNameLst>
                                          <p:attrName>ppt_x</p:attrName>
                                        </p:attrNameLst>
                                      </p:cBhvr>
                                      <p:tavLst>
                                        <p:tav tm="0">
                                          <p:val>
                                            <p:strVal val="0-#ppt_w/2"/>
                                          </p:val>
                                        </p:tav>
                                        <p:tav tm="100000">
                                          <p:val>
                                            <p:strVal val="#ppt_x"/>
                                          </p:val>
                                        </p:tav>
                                      </p:tavLst>
                                    </p:anim>
                                    <p:anim calcmode="lin" valueType="num">
                                      <p:cBhvr additive="base">
                                        <p:cTn id="25"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barn(inVertical)">
                                      <p:cBhvr>
                                        <p:cTn id="30" dur="500"/>
                                        <p:tgtEl>
                                          <p:spTgt spid="10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anim calcmode="lin" valueType="num">
                                      <p:cBhvr additive="base">
                                        <p:cTn id="35" dur="500" fill="hold"/>
                                        <p:tgtEl>
                                          <p:spTgt spid="111"/>
                                        </p:tgtEl>
                                        <p:attrNameLst>
                                          <p:attrName>ppt_x</p:attrName>
                                        </p:attrNameLst>
                                      </p:cBhvr>
                                      <p:tavLst>
                                        <p:tav tm="0">
                                          <p:val>
                                            <p:strVal val="0-#ppt_w/2"/>
                                          </p:val>
                                        </p:tav>
                                        <p:tav tm="100000">
                                          <p:val>
                                            <p:strVal val="#ppt_x"/>
                                          </p:val>
                                        </p:tav>
                                      </p:tavLst>
                                    </p:anim>
                                    <p:anim calcmode="lin" valueType="num">
                                      <p:cBhvr additive="base">
                                        <p:cTn id="36" dur="500" fill="hold"/>
                                        <p:tgtEl>
                                          <p:spTgt spid="11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anim calcmode="lin" valueType="num">
                                      <p:cBhvr additive="base">
                                        <p:cTn id="39" dur="500" fill="hold"/>
                                        <p:tgtEl>
                                          <p:spTgt spid="108"/>
                                        </p:tgtEl>
                                        <p:attrNameLst>
                                          <p:attrName>ppt_x</p:attrName>
                                        </p:attrNameLst>
                                      </p:cBhvr>
                                      <p:tavLst>
                                        <p:tav tm="0">
                                          <p:val>
                                            <p:strVal val="0-#ppt_w/2"/>
                                          </p:val>
                                        </p:tav>
                                        <p:tav tm="100000">
                                          <p:val>
                                            <p:strVal val="#ppt_x"/>
                                          </p:val>
                                        </p:tav>
                                      </p:tavLst>
                                    </p:anim>
                                    <p:anim calcmode="lin" valueType="num">
                                      <p:cBhvr additive="base">
                                        <p:cTn id="40" dur="500" fill="hold"/>
                                        <p:tgtEl>
                                          <p:spTgt spid="10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2"/>
                                        </p:tgtEl>
                                        <p:attrNameLst>
                                          <p:attrName>style.visibility</p:attrName>
                                        </p:attrNameLst>
                                      </p:cBhvr>
                                      <p:to>
                                        <p:strVal val="visible"/>
                                      </p:to>
                                    </p:set>
                                    <p:anim calcmode="lin" valueType="num">
                                      <p:cBhvr additive="base">
                                        <p:cTn id="43" dur="500" fill="hold"/>
                                        <p:tgtEl>
                                          <p:spTgt spid="112"/>
                                        </p:tgtEl>
                                        <p:attrNameLst>
                                          <p:attrName>ppt_x</p:attrName>
                                        </p:attrNameLst>
                                      </p:cBhvr>
                                      <p:tavLst>
                                        <p:tav tm="0">
                                          <p:val>
                                            <p:strVal val="0-#ppt_w/2"/>
                                          </p:val>
                                        </p:tav>
                                        <p:tav tm="100000">
                                          <p:val>
                                            <p:strVal val="#ppt_x"/>
                                          </p:val>
                                        </p:tav>
                                      </p:tavLst>
                                    </p:anim>
                                    <p:anim calcmode="lin" valueType="num">
                                      <p:cBhvr additive="base">
                                        <p:cTn id="44" dur="500" fill="hold"/>
                                        <p:tgtEl>
                                          <p:spTgt spid="1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barn(inVertical)">
                                      <p:cBhvr>
                                        <p:cTn id="49" dur="500"/>
                                        <p:tgtEl>
                                          <p:spTgt spid="113"/>
                                        </p:tgtEl>
                                      </p:cBhvr>
                                    </p:animEffect>
                                  </p:childTnLst>
                                </p:cTn>
                              </p:par>
                              <p:par>
                                <p:cTn id="50" presetID="16" presetClass="entr" presetSubtype="21"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barn(inVertical)">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0" grpId="0" bldLvl="0" animBg="1"/>
      <p:bldP spid="6191" grpId="0" bldLvl="0" animBg="1"/>
      <p:bldP spid="104" grpId="0" animBg="1"/>
      <p:bldP spid="105" grpId="0"/>
      <p:bldP spid="106" grpId="0"/>
      <p:bldP spid="107" grpId="0"/>
      <p:bldP spid="108" grpId="0" animBg="1"/>
      <p:bldP spid="111" grpId="0"/>
      <p:bldP spid="112" grpId="0"/>
      <p:bldP spid="1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Group 2">
            <a:extLst>
              <a:ext uri="{FF2B5EF4-FFF2-40B4-BE49-F238E27FC236}">
                <a16:creationId xmlns:a16="http://schemas.microsoft.com/office/drawing/2014/main" xmlns="" id="{0C03749F-EC84-4B90-8E8F-5BEA4E29B36B}"/>
              </a:ext>
            </a:extLst>
          </p:cNvPr>
          <p:cNvGrpSpPr>
            <a:grpSpLocks/>
          </p:cNvGrpSpPr>
          <p:nvPr/>
        </p:nvGrpSpPr>
        <p:grpSpPr bwMode="auto">
          <a:xfrm rot="-5400000">
            <a:off x="10806112" y="5465763"/>
            <a:ext cx="1304925" cy="1466850"/>
            <a:chOff x="0" y="0"/>
            <a:chExt cx="4570414" cy="5137881"/>
          </a:xfrm>
        </p:grpSpPr>
        <p:sp>
          <p:nvSpPr>
            <p:cNvPr id="21506" name="Freeform 5">
              <a:extLst>
                <a:ext uri="{FF2B5EF4-FFF2-40B4-BE49-F238E27FC236}">
                  <a16:creationId xmlns:a16="http://schemas.microsoft.com/office/drawing/2014/main" xmlns="" id="{4C717AE2-E69A-4A68-9430-1D96F3B9CD18}"/>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07" name="Freeform 6">
              <a:extLst>
                <a:ext uri="{FF2B5EF4-FFF2-40B4-BE49-F238E27FC236}">
                  <a16:creationId xmlns:a16="http://schemas.microsoft.com/office/drawing/2014/main" xmlns="" id="{79D8CE77-790E-436D-8F45-E1BA7B6889E9}"/>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08" name="Freeform 7">
              <a:extLst>
                <a:ext uri="{FF2B5EF4-FFF2-40B4-BE49-F238E27FC236}">
                  <a16:creationId xmlns:a16="http://schemas.microsoft.com/office/drawing/2014/main" xmlns="" id="{D5893772-5311-41FF-B189-75951D981C61}"/>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09" name="Freeform 8">
              <a:extLst>
                <a:ext uri="{FF2B5EF4-FFF2-40B4-BE49-F238E27FC236}">
                  <a16:creationId xmlns:a16="http://schemas.microsoft.com/office/drawing/2014/main" xmlns="" id="{6342C25E-75EB-4BE2-A502-73722873669F}"/>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0" name="Freeform 9">
              <a:extLst>
                <a:ext uri="{FF2B5EF4-FFF2-40B4-BE49-F238E27FC236}">
                  <a16:creationId xmlns:a16="http://schemas.microsoft.com/office/drawing/2014/main" xmlns="" id="{E5468716-72D7-42C5-A6C4-64DA3AE32FC7}"/>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1" name="Freeform 10">
              <a:extLst>
                <a:ext uri="{FF2B5EF4-FFF2-40B4-BE49-F238E27FC236}">
                  <a16:creationId xmlns:a16="http://schemas.microsoft.com/office/drawing/2014/main" xmlns="" id="{5891E85C-676C-4C9D-B7BD-A5C250BDEBFA}"/>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2" name="Freeform 11">
              <a:extLst>
                <a:ext uri="{FF2B5EF4-FFF2-40B4-BE49-F238E27FC236}">
                  <a16:creationId xmlns:a16="http://schemas.microsoft.com/office/drawing/2014/main" xmlns="" id="{555C708C-9A1F-4F06-92B1-51C00DB1E17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3" name="Freeform 12">
              <a:extLst>
                <a:ext uri="{FF2B5EF4-FFF2-40B4-BE49-F238E27FC236}">
                  <a16:creationId xmlns:a16="http://schemas.microsoft.com/office/drawing/2014/main" xmlns="" id="{9BF0EA83-D3FF-4660-8073-153D7BDF0E8B}"/>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4" name="Freeform 13">
              <a:extLst>
                <a:ext uri="{FF2B5EF4-FFF2-40B4-BE49-F238E27FC236}">
                  <a16:creationId xmlns:a16="http://schemas.microsoft.com/office/drawing/2014/main" xmlns="" id="{52F4FCEC-0050-4616-B72B-FB9669566987}"/>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5" name="Freeform 14">
              <a:extLst>
                <a:ext uri="{FF2B5EF4-FFF2-40B4-BE49-F238E27FC236}">
                  <a16:creationId xmlns:a16="http://schemas.microsoft.com/office/drawing/2014/main" xmlns="" id="{F2DED474-104C-434F-96B1-A60A141211C9}"/>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6" name="Freeform 15">
              <a:extLst>
                <a:ext uri="{FF2B5EF4-FFF2-40B4-BE49-F238E27FC236}">
                  <a16:creationId xmlns:a16="http://schemas.microsoft.com/office/drawing/2014/main" xmlns="" id="{4F4F9863-1F52-4E36-9A90-2BE136639838}"/>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7" name="Freeform 16">
              <a:extLst>
                <a:ext uri="{FF2B5EF4-FFF2-40B4-BE49-F238E27FC236}">
                  <a16:creationId xmlns:a16="http://schemas.microsoft.com/office/drawing/2014/main" xmlns="" id="{EA348CC0-E698-44A6-A63E-3DBFF96971E9}"/>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8" name="Freeform 17">
              <a:extLst>
                <a:ext uri="{FF2B5EF4-FFF2-40B4-BE49-F238E27FC236}">
                  <a16:creationId xmlns:a16="http://schemas.microsoft.com/office/drawing/2014/main" xmlns="" id="{011B5D98-0D6D-477E-A7BB-AC82CDB8E73C}"/>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19" name="Freeform 18">
              <a:extLst>
                <a:ext uri="{FF2B5EF4-FFF2-40B4-BE49-F238E27FC236}">
                  <a16:creationId xmlns:a16="http://schemas.microsoft.com/office/drawing/2014/main" xmlns="" id="{01E9AE07-7EA7-4B23-8512-72BC670A6AAF}"/>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0" name="Freeform 21">
              <a:extLst>
                <a:ext uri="{FF2B5EF4-FFF2-40B4-BE49-F238E27FC236}">
                  <a16:creationId xmlns:a16="http://schemas.microsoft.com/office/drawing/2014/main" xmlns="" id="{04E1B323-8A93-4FDB-B686-30C3B2A1957A}"/>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1" name="Freeform 22">
              <a:extLst>
                <a:ext uri="{FF2B5EF4-FFF2-40B4-BE49-F238E27FC236}">
                  <a16:creationId xmlns:a16="http://schemas.microsoft.com/office/drawing/2014/main" xmlns="" id="{F4D7A899-2B40-4CC3-8733-0846E8651320}"/>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2" name="Freeform 23">
              <a:extLst>
                <a:ext uri="{FF2B5EF4-FFF2-40B4-BE49-F238E27FC236}">
                  <a16:creationId xmlns:a16="http://schemas.microsoft.com/office/drawing/2014/main" xmlns="" id="{28F6780D-9C1B-450B-A3C1-06F33C5441DE}"/>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3" name="Freeform 24">
              <a:extLst>
                <a:ext uri="{FF2B5EF4-FFF2-40B4-BE49-F238E27FC236}">
                  <a16:creationId xmlns:a16="http://schemas.microsoft.com/office/drawing/2014/main" xmlns="" id="{39DB35CA-62B7-4292-BFF4-F5FF164FEB2A}"/>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4" name="Freeform 25">
              <a:extLst>
                <a:ext uri="{FF2B5EF4-FFF2-40B4-BE49-F238E27FC236}">
                  <a16:creationId xmlns:a16="http://schemas.microsoft.com/office/drawing/2014/main" xmlns="" id="{01C7BF02-1A3D-4E3F-BA40-DD636A40610C}"/>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5" name="Freeform 26">
              <a:extLst>
                <a:ext uri="{FF2B5EF4-FFF2-40B4-BE49-F238E27FC236}">
                  <a16:creationId xmlns:a16="http://schemas.microsoft.com/office/drawing/2014/main" xmlns="" id="{27D529E2-1FA4-440C-9A8D-C1DB579AC097}"/>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6" name="Freeform 27">
              <a:extLst>
                <a:ext uri="{FF2B5EF4-FFF2-40B4-BE49-F238E27FC236}">
                  <a16:creationId xmlns:a16="http://schemas.microsoft.com/office/drawing/2014/main" xmlns="" id="{133C44F9-EA51-4EE0-927D-1CF8998227DF}"/>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7" name="Freeform 28">
              <a:extLst>
                <a:ext uri="{FF2B5EF4-FFF2-40B4-BE49-F238E27FC236}">
                  <a16:creationId xmlns:a16="http://schemas.microsoft.com/office/drawing/2014/main" xmlns="" id="{3B0E9B6C-1C28-4D9B-B705-E70168DFC7E7}"/>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8" name="Freeform 29">
              <a:extLst>
                <a:ext uri="{FF2B5EF4-FFF2-40B4-BE49-F238E27FC236}">
                  <a16:creationId xmlns:a16="http://schemas.microsoft.com/office/drawing/2014/main" xmlns="" id="{CE097866-8F6E-4607-A1DD-CCA651C83472}"/>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29" name="Freeform 30">
              <a:extLst>
                <a:ext uri="{FF2B5EF4-FFF2-40B4-BE49-F238E27FC236}">
                  <a16:creationId xmlns:a16="http://schemas.microsoft.com/office/drawing/2014/main" xmlns="" id="{A545DE18-C9E1-4431-A673-4E3D4BAC8C6A}"/>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0" name="Freeform 31">
              <a:extLst>
                <a:ext uri="{FF2B5EF4-FFF2-40B4-BE49-F238E27FC236}">
                  <a16:creationId xmlns:a16="http://schemas.microsoft.com/office/drawing/2014/main" xmlns="" id="{DA5D30F1-2304-4DED-BABB-71B1018D438A}"/>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1" name="Freeform 32">
              <a:extLst>
                <a:ext uri="{FF2B5EF4-FFF2-40B4-BE49-F238E27FC236}">
                  <a16:creationId xmlns:a16="http://schemas.microsoft.com/office/drawing/2014/main" xmlns="" id="{5B093FBA-CAD6-40B4-957D-0229FCFAE229}"/>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2" name="Freeform 33">
              <a:extLst>
                <a:ext uri="{FF2B5EF4-FFF2-40B4-BE49-F238E27FC236}">
                  <a16:creationId xmlns:a16="http://schemas.microsoft.com/office/drawing/2014/main" xmlns="" id="{7CDF641F-8384-4B02-A516-A8F41DD667CD}"/>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3" name="Freeform 34">
              <a:extLst>
                <a:ext uri="{FF2B5EF4-FFF2-40B4-BE49-F238E27FC236}">
                  <a16:creationId xmlns:a16="http://schemas.microsoft.com/office/drawing/2014/main" xmlns="" id="{5EB83539-4B6E-4F18-947C-89C2531B24DE}"/>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4" name="Freeform 35">
              <a:extLst>
                <a:ext uri="{FF2B5EF4-FFF2-40B4-BE49-F238E27FC236}">
                  <a16:creationId xmlns:a16="http://schemas.microsoft.com/office/drawing/2014/main" xmlns="" id="{5D623DEF-F039-47C9-9E9F-2C4947470EE9}"/>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5" name="Freeform 36">
              <a:extLst>
                <a:ext uri="{FF2B5EF4-FFF2-40B4-BE49-F238E27FC236}">
                  <a16:creationId xmlns:a16="http://schemas.microsoft.com/office/drawing/2014/main" xmlns="" id="{6CE0DFB0-A986-4A14-BE76-2CCAC8FEA950}"/>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6" name="Freeform 37">
              <a:extLst>
                <a:ext uri="{FF2B5EF4-FFF2-40B4-BE49-F238E27FC236}">
                  <a16:creationId xmlns:a16="http://schemas.microsoft.com/office/drawing/2014/main" xmlns="" id="{F9C4B1B5-3F98-4721-A6A0-C040761438EB}"/>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7" name="Freeform 38">
              <a:extLst>
                <a:ext uri="{FF2B5EF4-FFF2-40B4-BE49-F238E27FC236}">
                  <a16:creationId xmlns:a16="http://schemas.microsoft.com/office/drawing/2014/main" xmlns="" id="{BBF3A2B6-7179-4AFD-8FAD-8A3B705CE1D0}"/>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8" name="Freeform 39">
              <a:extLst>
                <a:ext uri="{FF2B5EF4-FFF2-40B4-BE49-F238E27FC236}">
                  <a16:creationId xmlns:a16="http://schemas.microsoft.com/office/drawing/2014/main" xmlns="" id="{724882B3-8D46-4E1F-95C2-7663DC740016}"/>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39" name="Freeform 40">
              <a:extLst>
                <a:ext uri="{FF2B5EF4-FFF2-40B4-BE49-F238E27FC236}">
                  <a16:creationId xmlns:a16="http://schemas.microsoft.com/office/drawing/2014/main" xmlns="" id="{D01BC883-4B37-42FA-A23A-E326BF70F05A}"/>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0" name="Freeform 43">
              <a:extLst>
                <a:ext uri="{FF2B5EF4-FFF2-40B4-BE49-F238E27FC236}">
                  <a16:creationId xmlns:a16="http://schemas.microsoft.com/office/drawing/2014/main" xmlns="" id="{B4EB05AC-882B-425F-A78E-E6EB090B518F}"/>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1" name="Freeform 44">
              <a:extLst>
                <a:ext uri="{FF2B5EF4-FFF2-40B4-BE49-F238E27FC236}">
                  <a16:creationId xmlns:a16="http://schemas.microsoft.com/office/drawing/2014/main" xmlns="" id="{1024FFE3-0B92-4414-9071-308DC1A0014D}"/>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2" name="Freeform 45">
              <a:extLst>
                <a:ext uri="{FF2B5EF4-FFF2-40B4-BE49-F238E27FC236}">
                  <a16:creationId xmlns:a16="http://schemas.microsoft.com/office/drawing/2014/main" xmlns="" id="{A63B4E18-9F5F-48DD-97BB-9D28C80486FF}"/>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3" name="Freeform 46">
              <a:extLst>
                <a:ext uri="{FF2B5EF4-FFF2-40B4-BE49-F238E27FC236}">
                  <a16:creationId xmlns:a16="http://schemas.microsoft.com/office/drawing/2014/main" xmlns="" id="{F7B4734A-4F51-424E-9784-92B70E664EE3}"/>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4" name="Freeform 47">
              <a:extLst>
                <a:ext uri="{FF2B5EF4-FFF2-40B4-BE49-F238E27FC236}">
                  <a16:creationId xmlns:a16="http://schemas.microsoft.com/office/drawing/2014/main" xmlns="" id="{80DC62D4-343C-4A9B-9066-EEBC3922ED10}"/>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5" name="Freeform 48">
              <a:extLst>
                <a:ext uri="{FF2B5EF4-FFF2-40B4-BE49-F238E27FC236}">
                  <a16:creationId xmlns:a16="http://schemas.microsoft.com/office/drawing/2014/main" xmlns="" id="{739AAEEC-4BB5-4CA9-88AD-0A5DD903708E}"/>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6" name="Freeform 71">
              <a:extLst>
                <a:ext uri="{FF2B5EF4-FFF2-40B4-BE49-F238E27FC236}">
                  <a16:creationId xmlns:a16="http://schemas.microsoft.com/office/drawing/2014/main" xmlns="" id="{75B054B9-C6B2-4031-86E5-CC334F5555B6}"/>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7" name="Freeform 72">
              <a:extLst>
                <a:ext uri="{FF2B5EF4-FFF2-40B4-BE49-F238E27FC236}">
                  <a16:creationId xmlns:a16="http://schemas.microsoft.com/office/drawing/2014/main" xmlns="" id="{478D7E43-3EAA-4441-958F-F187DFC6313C}"/>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48" name="Oval 95">
              <a:extLst>
                <a:ext uri="{FF2B5EF4-FFF2-40B4-BE49-F238E27FC236}">
                  <a16:creationId xmlns:a16="http://schemas.microsoft.com/office/drawing/2014/main" xmlns="" id="{72F106EB-658D-4A3C-BBEB-9EAFD25AB12C}"/>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49" name="Oval 96">
              <a:extLst>
                <a:ext uri="{FF2B5EF4-FFF2-40B4-BE49-F238E27FC236}">
                  <a16:creationId xmlns:a16="http://schemas.microsoft.com/office/drawing/2014/main" xmlns="" id="{98B76C78-8552-4BDB-BEF6-91274B52BD9B}"/>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0" name="Oval 97">
              <a:extLst>
                <a:ext uri="{FF2B5EF4-FFF2-40B4-BE49-F238E27FC236}">
                  <a16:creationId xmlns:a16="http://schemas.microsoft.com/office/drawing/2014/main" xmlns="" id="{0A530625-F0A0-4F6B-A93C-7C61B5614996}"/>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1" name="Oval 98">
              <a:extLst>
                <a:ext uri="{FF2B5EF4-FFF2-40B4-BE49-F238E27FC236}">
                  <a16:creationId xmlns:a16="http://schemas.microsoft.com/office/drawing/2014/main" xmlns="" id="{DE37E301-15A9-4E90-A902-AA417CE44917}"/>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2" name="Oval 99">
              <a:extLst>
                <a:ext uri="{FF2B5EF4-FFF2-40B4-BE49-F238E27FC236}">
                  <a16:creationId xmlns:a16="http://schemas.microsoft.com/office/drawing/2014/main" xmlns="" id="{347A5F10-E370-47B4-A70A-602D5CDB3E1A}"/>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3" name="Oval 100">
              <a:extLst>
                <a:ext uri="{FF2B5EF4-FFF2-40B4-BE49-F238E27FC236}">
                  <a16:creationId xmlns:a16="http://schemas.microsoft.com/office/drawing/2014/main" xmlns="" id="{03D62014-E557-4DD3-A22B-1C2C12A096EC}"/>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4" name="Oval 101">
              <a:extLst>
                <a:ext uri="{FF2B5EF4-FFF2-40B4-BE49-F238E27FC236}">
                  <a16:creationId xmlns:a16="http://schemas.microsoft.com/office/drawing/2014/main" xmlns="" id="{5C74169A-F5E2-4790-A4B9-BFD0A262CFFB}"/>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5" name="Oval 102">
              <a:extLst>
                <a:ext uri="{FF2B5EF4-FFF2-40B4-BE49-F238E27FC236}">
                  <a16:creationId xmlns:a16="http://schemas.microsoft.com/office/drawing/2014/main" xmlns="" id="{33C1CC4A-D020-4950-8D5D-0E12EACB9B90}"/>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56" name="Oval 103">
              <a:extLst>
                <a:ext uri="{FF2B5EF4-FFF2-40B4-BE49-F238E27FC236}">
                  <a16:creationId xmlns:a16="http://schemas.microsoft.com/office/drawing/2014/main" xmlns="" id="{FAB98767-B7AE-4B44-A166-408028C7E469}"/>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21557" name="Group 54">
            <a:extLst>
              <a:ext uri="{FF2B5EF4-FFF2-40B4-BE49-F238E27FC236}">
                <a16:creationId xmlns:a16="http://schemas.microsoft.com/office/drawing/2014/main" xmlns="" id="{3A1E16F1-9B58-46FB-90DF-98CDBB4D8CAB}"/>
              </a:ext>
            </a:extLst>
          </p:cNvPr>
          <p:cNvGrpSpPr>
            <a:grpSpLocks/>
          </p:cNvGrpSpPr>
          <p:nvPr/>
        </p:nvGrpSpPr>
        <p:grpSpPr bwMode="auto">
          <a:xfrm rot="5400000" flipH="1">
            <a:off x="-34925" y="34925"/>
            <a:ext cx="1809750" cy="1739900"/>
            <a:chOff x="0" y="0"/>
            <a:chExt cx="4756151" cy="4570413"/>
          </a:xfrm>
        </p:grpSpPr>
        <p:sp>
          <p:nvSpPr>
            <p:cNvPr id="21558" name="Freeform 51">
              <a:extLst>
                <a:ext uri="{FF2B5EF4-FFF2-40B4-BE49-F238E27FC236}">
                  <a16:creationId xmlns:a16="http://schemas.microsoft.com/office/drawing/2014/main" xmlns="" id="{F74F1839-F53E-49AE-8B08-0A4B90A88E72}"/>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59" name="Freeform 52">
              <a:extLst>
                <a:ext uri="{FF2B5EF4-FFF2-40B4-BE49-F238E27FC236}">
                  <a16:creationId xmlns:a16="http://schemas.microsoft.com/office/drawing/2014/main" xmlns="" id="{BE081CD1-2EAB-4D37-9CA5-BD146AA83303}"/>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0" name="Freeform 53">
              <a:extLst>
                <a:ext uri="{FF2B5EF4-FFF2-40B4-BE49-F238E27FC236}">
                  <a16:creationId xmlns:a16="http://schemas.microsoft.com/office/drawing/2014/main" xmlns="" id="{0DD315C3-0558-45DB-A8AB-1D068407BFB6}"/>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1" name="Freeform 54">
              <a:extLst>
                <a:ext uri="{FF2B5EF4-FFF2-40B4-BE49-F238E27FC236}">
                  <a16:creationId xmlns:a16="http://schemas.microsoft.com/office/drawing/2014/main" xmlns="" id="{53CA14FD-BD11-4264-B45B-0510425395EB}"/>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2" name="Freeform 58">
              <a:extLst>
                <a:ext uri="{FF2B5EF4-FFF2-40B4-BE49-F238E27FC236}">
                  <a16:creationId xmlns:a16="http://schemas.microsoft.com/office/drawing/2014/main" xmlns="" id="{A7397C82-E915-4023-BB45-CF1A782EAF84}"/>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3" name="Freeform 59">
              <a:extLst>
                <a:ext uri="{FF2B5EF4-FFF2-40B4-BE49-F238E27FC236}">
                  <a16:creationId xmlns:a16="http://schemas.microsoft.com/office/drawing/2014/main" xmlns="" id="{27D1217C-1C59-4D79-9ED1-EDBF697CD1B5}"/>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4" name="Freeform 60">
              <a:extLst>
                <a:ext uri="{FF2B5EF4-FFF2-40B4-BE49-F238E27FC236}">
                  <a16:creationId xmlns:a16="http://schemas.microsoft.com/office/drawing/2014/main" xmlns="" id="{037516FD-89D7-49C2-ADB2-654BE988ABA5}"/>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5" name="Freeform 61">
              <a:extLst>
                <a:ext uri="{FF2B5EF4-FFF2-40B4-BE49-F238E27FC236}">
                  <a16:creationId xmlns:a16="http://schemas.microsoft.com/office/drawing/2014/main" xmlns="" id="{697A6A40-9760-45AA-8662-379577B2D5D4}"/>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6" name="Freeform 62">
              <a:extLst>
                <a:ext uri="{FF2B5EF4-FFF2-40B4-BE49-F238E27FC236}">
                  <a16:creationId xmlns:a16="http://schemas.microsoft.com/office/drawing/2014/main" xmlns="" id="{649FD1D9-62F2-4E84-9377-81EB3EC8B981}"/>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7" name="Freeform 63">
              <a:extLst>
                <a:ext uri="{FF2B5EF4-FFF2-40B4-BE49-F238E27FC236}">
                  <a16:creationId xmlns:a16="http://schemas.microsoft.com/office/drawing/2014/main" xmlns="" id="{209E4510-E49A-4596-9563-FC889B98312A}"/>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8" name="Freeform 64">
              <a:extLst>
                <a:ext uri="{FF2B5EF4-FFF2-40B4-BE49-F238E27FC236}">
                  <a16:creationId xmlns:a16="http://schemas.microsoft.com/office/drawing/2014/main" xmlns="" id="{16808526-8CFB-45C2-BB53-FA324AFE8E13}"/>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69" name="Freeform 65">
              <a:extLst>
                <a:ext uri="{FF2B5EF4-FFF2-40B4-BE49-F238E27FC236}">
                  <a16:creationId xmlns:a16="http://schemas.microsoft.com/office/drawing/2014/main" xmlns="" id="{CD0C97F5-F999-4B15-864A-2C2222694FE6}"/>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0" name="Freeform 66">
              <a:extLst>
                <a:ext uri="{FF2B5EF4-FFF2-40B4-BE49-F238E27FC236}">
                  <a16:creationId xmlns:a16="http://schemas.microsoft.com/office/drawing/2014/main" xmlns="" id="{1E2BB733-47B1-4175-B6F7-6002D1ECD8EC}"/>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1" name="Freeform 67">
              <a:extLst>
                <a:ext uri="{FF2B5EF4-FFF2-40B4-BE49-F238E27FC236}">
                  <a16:creationId xmlns:a16="http://schemas.microsoft.com/office/drawing/2014/main" xmlns="" id="{F5F77704-DE5A-42E8-9914-ACC2FE5C2545}"/>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2" name="Freeform 68">
              <a:extLst>
                <a:ext uri="{FF2B5EF4-FFF2-40B4-BE49-F238E27FC236}">
                  <a16:creationId xmlns:a16="http://schemas.microsoft.com/office/drawing/2014/main" xmlns="" id="{07DD498E-4687-4230-95ED-0BD5B35F62D7}"/>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3" name="Freeform 69">
              <a:extLst>
                <a:ext uri="{FF2B5EF4-FFF2-40B4-BE49-F238E27FC236}">
                  <a16:creationId xmlns:a16="http://schemas.microsoft.com/office/drawing/2014/main" xmlns="" id="{5B9EB781-B20C-4F31-8247-F611A65C2BE3}"/>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4" name="Freeform 70">
              <a:extLst>
                <a:ext uri="{FF2B5EF4-FFF2-40B4-BE49-F238E27FC236}">
                  <a16:creationId xmlns:a16="http://schemas.microsoft.com/office/drawing/2014/main" xmlns="" id="{363794A1-396B-42F7-B306-A83236B9AEEB}"/>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5" name="Freeform 75">
              <a:extLst>
                <a:ext uri="{FF2B5EF4-FFF2-40B4-BE49-F238E27FC236}">
                  <a16:creationId xmlns:a16="http://schemas.microsoft.com/office/drawing/2014/main" xmlns="" id="{00EEE10F-B8DA-4B1B-B99B-F174D28312EE}"/>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6" name="Freeform 76">
              <a:extLst>
                <a:ext uri="{FF2B5EF4-FFF2-40B4-BE49-F238E27FC236}">
                  <a16:creationId xmlns:a16="http://schemas.microsoft.com/office/drawing/2014/main" xmlns="" id="{6CD93B7C-5E51-4E5D-8008-5AE9B7923E28}"/>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7" name="Freeform 77">
              <a:extLst>
                <a:ext uri="{FF2B5EF4-FFF2-40B4-BE49-F238E27FC236}">
                  <a16:creationId xmlns:a16="http://schemas.microsoft.com/office/drawing/2014/main" xmlns="" id="{A137145F-68DC-487C-A313-C0B55F41F9FD}"/>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8" name="Freeform 78">
              <a:extLst>
                <a:ext uri="{FF2B5EF4-FFF2-40B4-BE49-F238E27FC236}">
                  <a16:creationId xmlns:a16="http://schemas.microsoft.com/office/drawing/2014/main" xmlns="" id="{288913BF-B77A-4446-9D4E-9BA754F83419}"/>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79" name="Freeform 82">
              <a:extLst>
                <a:ext uri="{FF2B5EF4-FFF2-40B4-BE49-F238E27FC236}">
                  <a16:creationId xmlns:a16="http://schemas.microsoft.com/office/drawing/2014/main" xmlns="" id="{C64514B6-46E3-47B4-90ED-6F8FEBF3E253}"/>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0" name="Freeform 83">
              <a:extLst>
                <a:ext uri="{FF2B5EF4-FFF2-40B4-BE49-F238E27FC236}">
                  <a16:creationId xmlns:a16="http://schemas.microsoft.com/office/drawing/2014/main" xmlns="" id="{826786A2-7B5E-4F01-8F2B-495604899EC8}"/>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1" name="Freeform 84">
              <a:extLst>
                <a:ext uri="{FF2B5EF4-FFF2-40B4-BE49-F238E27FC236}">
                  <a16:creationId xmlns:a16="http://schemas.microsoft.com/office/drawing/2014/main" xmlns="" id="{EB370D68-7C60-4921-B574-71AD3A3B71A2}"/>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2" name="Freeform 85">
              <a:extLst>
                <a:ext uri="{FF2B5EF4-FFF2-40B4-BE49-F238E27FC236}">
                  <a16:creationId xmlns:a16="http://schemas.microsoft.com/office/drawing/2014/main" xmlns="" id="{B68B0695-2F7A-40C7-8CF2-24D09D024AE8}"/>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3" name="Freeform 86">
              <a:extLst>
                <a:ext uri="{FF2B5EF4-FFF2-40B4-BE49-F238E27FC236}">
                  <a16:creationId xmlns:a16="http://schemas.microsoft.com/office/drawing/2014/main" xmlns="" id="{FDD6B795-0566-435A-BFED-0C9A3014ECD7}"/>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4" name="Freeform 87">
              <a:extLst>
                <a:ext uri="{FF2B5EF4-FFF2-40B4-BE49-F238E27FC236}">
                  <a16:creationId xmlns:a16="http://schemas.microsoft.com/office/drawing/2014/main" xmlns="" id="{26DEAE8C-863B-4965-BAAF-BF9BE6A49F1E}"/>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5" name="Freeform 88">
              <a:extLst>
                <a:ext uri="{FF2B5EF4-FFF2-40B4-BE49-F238E27FC236}">
                  <a16:creationId xmlns:a16="http://schemas.microsoft.com/office/drawing/2014/main" xmlns="" id="{CFB76E2B-3781-4394-A23E-10A5D7C89BAE}"/>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6" name="Freeform 89">
              <a:extLst>
                <a:ext uri="{FF2B5EF4-FFF2-40B4-BE49-F238E27FC236}">
                  <a16:creationId xmlns:a16="http://schemas.microsoft.com/office/drawing/2014/main" xmlns="" id="{35F7E788-3896-4B28-9D27-D87AF7CBC6C8}"/>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7" name="Freeform 90">
              <a:extLst>
                <a:ext uri="{FF2B5EF4-FFF2-40B4-BE49-F238E27FC236}">
                  <a16:creationId xmlns:a16="http://schemas.microsoft.com/office/drawing/2014/main" xmlns="" id="{1F457ECB-EC99-4D3E-8FA2-8A53777F011F}"/>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8" name="Freeform 91">
              <a:extLst>
                <a:ext uri="{FF2B5EF4-FFF2-40B4-BE49-F238E27FC236}">
                  <a16:creationId xmlns:a16="http://schemas.microsoft.com/office/drawing/2014/main" xmlns="" id="{5D653A21-34DA-4C9B-B6DF-F31EF06A7AC3}"/>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89" name="Freeform 92">
              <a:extLst>
                <a:ext uri="{FF2B5EF4-FFF2-40B4-BE49-F238E27FC236}">
                  <a16:creationId xmlns:a16="http://schemas.microsoft.com/office/drawing/2014/main" xmlns="" id="{81852D35-F8D1-41DE-9CC3-6E90B91DA589}"/>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90" name="Freeform 93">
              <a:extLst>
                <a:ext uri="{FF2B5EF4-FFF2-40B4-BE49-F238E27FC236}">
                  <a16:creationId xmlns:a16="http://schemas.microsoft.com/office/drawing/2014/main" xmlns="" id="{589FDA40-FDA9-443E-864A-43BDCDB6E237}"/>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91" name="Freeform 94">
              <a:extLst>
                <a:ext uri="{FF2B5EF4-FFF2-40B4-BE49-F238E27FC236}">
                  <a16:creationId xmlns:a16="http://schemas.microsoft.com/office/drawing/2014/main" xmlns="" id="{559CC240-8F43-4F3F-B937-C532D8FDDB39}"/>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21592" name="Oval 104">
              <a:extLst>
                <a:ext uri="{FF2B5EF4-FFF2-40B4-BE49-F238E27FC236}">
                  <a16:creationId xmlns:a16="http://schemas.microsoft.com/office/drawing/2014/main" xmlns="" id="{FD8FFDA8-E0B6-407A-9361-911C810F4B8C}"/>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3" name="Oval 105">
              <a:extLst>
                <a:ext uri="{FF2B5EF4-FFF2-40B4-BE49-F238E27FC236}">
                  <a16:creationId xmlns:a16="http://schemas.microsoft.com/office/drawing/2014/main" xmlns="" id="{AD7F463A-2F0D-4555-A285-3B482B217ED6}"/>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4" name="Oval 106">
              <a:extLst>
                <a:ext uri="{FF2B5EF4-FFF2-40B4-BE49-F238E27FC236}">
                  <a16:creationId xmlns:a16="http://schemas.microsoft.com/office/drawing/2014/main" xmlns="" id="{AB82FE6F-17C8-4836-9989-C96BA1308677}"/>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5" name="Oval 107">
              <a:extLst>
                <a:ext uri="{FF2B5EF4-FFF2-40B4-BE49-F238E27FC236}">
                  <a16:creationId xmlns:a16="http://schemas.microsoft.com/office/drawing/2014/main" xmlns="" id="{85ADCE81-B390-4B7E-B242-B740E4DB23E8}"/>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6" name="Oval 108">
              <a:extLst>
                <a:ext uri="{FF2B5EF4-FFF2-40B4-BE49-F238E27FC236}">
                  <a16:creationId xmlns:a16="http://schemas.microsoft.com/office/drawing/2014/main" xmlns="" id="{40AEEC49-760B-40CA-B10A-95E2E0593BED}"/>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7" name="Oval 109">
              <a:extLst>
                <a:ext uri="{FF2B5EF4-FFF2-40B4-BE49-F238E27FC236}">
                  <a16:creationId xmlns:a16="http://schemas.microsoft.com/office/drawing/2014/main" xmlns="" id="{8C38CCC1-494D-4FFB-AD2F-219E391475B8}"/>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8" name="Oval 110">
              <a:extLst>
                <a:ext uri="{FF2B5EF4-FFF2-40B4-BE49-F238E27FC236}">
                  <a16:creationId xmlns:a16="http://schemas.microsoft.com/office/drawing/2014/main" xmlns="" id="{027668B8-7805-44A8-99AB-F43797B0E8A6}"/>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1599" name="Oval 111">
              <a:extLst>
                <a:ext uri="{FF2B5EF4-FFF2-40B4-BE49-F238E27FC236}">
                  <a16:creationId xmlns:a16="http://schemas.microsoft.com/office/drawing/2014/main" xmlns="" id="{01FF89CE-DBCC-4E44-B436-0CF94F1FB502}"/>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21600" name="文本框 2">
            <a:extLst>
              <a:ext uri="{FF2B5EF4-FFF2-40B4-BE49-F238E27FC236}">
                <a16:creationId xmlns:a16="http://schemas.microsoft.com/office/drawing/2014/main" xmlns="" id="{FF86D67B-53C0-493B-981B-601D1D1730D2}"/>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作业</a:t>
            </a:r>
          </a:p>
        </p:txBody>
      </p:sp>
      <p:sp>
        <p:nvSpPr>
          <p:cNvPr id="147" name="矩形 161">
            <a:extLst>
              <a:ext uri="{FF2B5EF4-FFF2-40B4-BE49-F238E27FC236}">
                <a16:creationId xmlns:a16="http://schemas.microsoft.com/office/drawing/2014/main" xmlns="" id="{BFEE62BA-299A-4DB0-8E87-B9FE7DED3BD7}"/>
              </a:ext>
            </a:extLst>
          </p:cNvPr>
          <p:cNvSpPr>
            <a:spLocks noChangeArrowheads="1"/>
          </p:cNvSpPr>
          <p:nvPr/>
        </p:nvSpPr>
        <p:spPr bwMode="auto">
          <a:xfrm>
            <a:off x="1990894" y="2550620"/>
            <a:ext cx="777875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4000">
                <a:solidFill>
                  <a:srgbClr val="262626"/>
                </a:solidFill>
                <a:latin typeface="微软雅黑" panose="020B0503020204020204" pitchFamily="34" charset="-122"/>
                <a:ea typeface="微软雅黑" panose="020B0503020204020204" pitchFamily="34" charset="-122"/>
                <a:sym typeface="宋体" panose="02010600030101010101" pitchFamily="2" charset="-122"/>
              </a:rPr>
              <a:t>针对客户的需求和目前</a:t>
            </a:r>
            <a:r>
              <a:rPr lang="zh-CN" altLang="en-US" sz="4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已知功能进行</a:t>
            </a:r>
            <a:r>
              <a:rPr lang="en-US" altLang="zh-CN" sz="4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UI</a:t>
            </a:r>
            <a:r>
              <a:rPr lang="zh-CN" altLang="en-US" sz="4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rPr>
              <a:t>设计。加入自己的想法和设计。</a:t>
            </a:r>
            <a:endParaRPr lang="en-US" altLang="zh-CN" sz="4000" dirty="0">
              <a:solidFill>
                <a:srgbClr val="262626"/>
              </a:solidFill>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3930556250"/>
      </p:ext>
    </p:extLst>
  </p:cSld>
  <p:clrMapOvr>
    <a:masterClrMapping/>
  </p:clrMapOvr>
  <p:transition spd="slow" advClick="0" advTm="3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xmlns="" id="{BB912AEB-BD57-425B-9204-3F8B6FCFAA2A}"/>
              </a:ext>
            </a:extLst>
          </p:cNvPr>
          <p:cNvGrpSpPr>
            <a:grpSpLocks/>
          </p:cNvGrpSpPr>
          <p:nvPr/>
        </p:nvGrpSpPr>
        <p:grpSpPr bwMode="auto">
          <a:xfrm rot="-5400000">
            <a:off x="7418387" y="2035176"/>
            <a:ext cx="4545013" cy="5110162"/>
            <a:chOff x="0" y="0"/>
            <a:chExt cx="4570414" cy="5137881"/>
          </a:xfrm>
        </p:grpSpPr>
        <p:sp>
          <p:nvSpPr>
            <p:cNvPr id="4098" name="Freeform 5">
              <a:extLst>
                <a:ext uri="{FF2B5EF4-FFF2-40B4-BE49-F238E27FC236}">
                  <a16:creationId xmlns:a16="http://schemas.microsoft.com/office/drawing/2014/main" xmlns="" id="{B9013E57-D613-4480-8B4F-27E66EF45FF0}"/>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099" name="Freeform 6">
              <a:extLst>
                <a:ext uri="{FF2B5EF4-FFF2-40B4-BE49-F238E27FC236}">
                  <a16:creationId xmlns:a16="http://schemas.microsoft.com/office/drawing/2014/main" xmlns="" id="{C89BFA06-4C6D-4037-8963-58407ACCE78F}"/>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00" name="Freeform 7">
              <a:extLst>
                <a:ext uri="{FF2B5EF4-FFF2-40B4-BE49-F238E27FC236}">
                  <a16:creationId xmlns:a16="http://schemas.microsoft.com/office/drawing/2014/main" xmlns="" id="{69DAEE57-358C-47E1-87EB-3FCD9DBF4BD2}"/>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01" name="Freeform 8">
              <a:extLst>
                <a:ext uri="{FF2B5EF4-FFF2-40B4-BE49-F238E27FC236}">
                  <a16:creationId xmlns:a16="http://schemas.microsoft.com/office/drawing/2014/main" xmlns="" id="{D4A2E518-F1AF-4846-8C88-66B614C14747}"/>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02" name="Freeform 9">
              <a:extLst>
                <a:ext uri="{FF2B5EF4-FFF2-40B4-BE49-F238E27FC236}">
                  <a16:creationId xmlns:a16="http://schemas.microsoft.com/office/drawing/2014/main" xmlns="" id="{ACE0CD38-384A-499B-B2FC-A3F932DFE7B3}"/>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03" name="Freeform 10">
              <a:extLst>
                <a:ext uri="{FF2B5EF4-FFF2-40B4-BE49-F238E27FC236}">
                  <a16:creationId xmlns:a16="http://schemas.microsoft.com/office/drawing/2014/main" xmlns="" id="{1A0FBACC-0EFB-4A58-A3A7-43E0A7990C60}"/>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04" name="Freeform 11">
              <a:extLst>
                <a:ext uri="{FF2B5EF4-FFF2-40B4-BE49-F238E27FC236}">
                  <a16:creationId xmlns:a16="http://schemas.microsoft.com/office/drawing/2014/main" xmlns="" id="{F15919FD-ED73-4048-B351-656A12F21F35}"/>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05" name="Freeform 12">
              <a:extLst>
                <a:ext uri="{FF2B5EF4-FFF2-40B4-BE49-F238E27FC236}">
                  <a16:creationId xmlns:a16="http://schemas.microsoft.com/office/drawing/2014/main" xmlns="" id="{9DB7245C-C60B-4AE6-95B2-7708FB057638}"/>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06" name="Freeform 13">
              <a:extLst>
                <a:ext uri="{FF2B5EF4-FFF2-40B4-BE49-F238E27FC236}">
                  <a16:creationId xmlns:a16="http://schemas.microsoft.com/office/drawing/2014/main" xmlns="" id="{C0A714A7-1A39-464C-A842-7E4CE9F9B9A6}"/>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07" name="Freeform 14">
              <a:extLst>
                <a:ext uri="{FF2B5EF4-FFF2-40B4-BE49-F238E27FC236}">
                  <a16:creationId xmlns:a16="http://schemas.microsoft.com/office/drawing/2014/main" xmlns="" id="{432C655B-90FB-4E46-97E6-0D14AD927622}"/>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08" name="Freeform 15">
              <a:extLst>
                <a:ext uri="{FF2B5EF4-FFF2-40B4-BE49-F238E27FC236}">
                  <a16:creationId xmlns:a16="http://schemas.microsoft.com/office/drawing/2014/main" xmlns="" id="{913F12C1-3D59-4AD3-B3EC-8FD2C5FFD193}"/>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09" name="Freeform 16">
              <a:extLst>
                <a:ext uri="{FF2B5EF4-FFF2-40B4-BE49-F238E27FC236}">
                  <a16:creationId xmlns:a16="http://schemas.microsoft.com/office/drawing/2014/main" xmlns="" id="{0B77FB73-BD70-421B-AEF7-A8900B3C7C93}"/>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10" name="Freeform 17">
              <a:extLst>
                <a:ext uri="{FF2B5EF4-FFF2-40B4-BE49-F238E27FC236}">
                  <a16:creationId xmlns:a16="http://schemas.microsoft.com/office/drawing/2014/main" xmlns="" id="{5B1D4962-CA60-45BD-9160-1D50E690092E}"/>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11" name="Freeform 18">
              <a:extLst>
                <a:ext uri="{FF2B5EF4-FFF2-40B4-BE49-F238E27FC236}">
                  <a16:creationId xmlns:a16="http://schemas.microsoft.com/office/drawing/2014/main" xmlns="" id="{4C8A3957-50BC-49FD-BA8F-BB28418D247F}"/>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12" name="Freeform 21">
              <a:extLst>
                <a:ext uri="{FF2B5EF4-FFF2-40B4-BE49-F238E27FC236}">
                  <a16:creationId xmlns:a16="http://schemas.microsoft.com/office/drawing/2014/main" xmlns="" id="{B5102421-7A85-424B-9E41-BF259B1005DA}"/>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13" name="Freeform 22">
              <a:extLst>
                <a:ext uri="{FF2B5EF4-FFF2-40B4-BE49-F238E27FC236}">
                  <a16:creationId xmlns:a16="http://schemas.microsoft.com/office/drawing/2014/main" xmlns="" id="{1407C1CC-E2EE-4253-B509-A60086BB5DBF}"/>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14" name="Freeform 23">
              <a:extLst>
                <a:ext uri="{FF2B5EF4-FFF2-40B4-BE49-F238E27FC236}">
                  <a16:creationId xmlns:a16="http://schemas.microsoft.com/office/drawing/2014/main" xmlns="" id="{95CFBA9C-6BE2-4252-9033-366B3D6DECD5}"/>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15" name="Freeform 24">
              <a:extLst>
                <a:ext uri="{FF2B5EF4-FFF2-40B4-BE49-F238E27FC236}">
                  <a16:creationId xmlns:a16="http://schemas.microsoft.com/office/drawing/2014/main" xmlns="" id="{15BD3BF4-7647-40B4-9D1D-B4C354548BF0}"/>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16" name="Freeform 25">
              <a:extLst>
                <a:ext uri="{FF2B5EF4-FFF2-40B4-BE49-F238E27FC236}">
                  <a16:creationId xmlns:a16="http://schemas.microsoft.com/office/drawing/2014/main" xmlns="" id="{2175C425-2B71-46B6-BC5D-AD1573B8A0DB}"/>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17" name="Freeform 26">
              <a:extLst>
                <a:ext uri="{FF2B5EF4-FFF2-40B4-BE49-F238E27FC236}">
                  <a16:creationId xmlns:a16="http://schemas.microsoft.com/office/drawing/2014/main" xmlns="" id="{3E3BEE61-D78E-41D7-9332-6ECE1ED06BD4}"/>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18" name="Freeform 27">
              <a:extLst>
                <a:ext uri="{FF2B5EF4-FFF2-40B4-BE49-F238E27FC236}">
                  <a16:creationId xmlns:a16="http://schemas.microsoft.com/office/drawing/2014/main" xmlns="" id="{15408484-BA4E-400C-ABE2-8868FD6C1CAC}"/>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19" name="Freeform 28">
              <a:extLst>
                <a:ext uri="{FF2B5EF4-FFF2-40B4-BE49-F238E27FC236}">
                  <a16:creationId xmlns:a16="http://schemas.microsoft.com/office/drawing/2014/main" xmlns="" id="{D43213A5-9914-4E3A-9E98-91AC28536392}"/>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20" name="Freeform 29">
              <a:extLst>
                <a:ext uri="{FF2B5EF4-FFF2-40B4-BE49-F238E27FC236}">
                  <a16:creationId xmlns:a16="http://schemas.microsoft.com/office/drawing/2014/main" xmlns="" id="{74B98549-F54E-4F73-A98D-A40C842A6D57}"/>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21" name="Freeform 30">
              <a:extLst>
                <a:ext uri="{FF2B5EF4-FFF2-40B4-BE49-F238E27FC236}">
                  <a16:creationId xmlns:a16="http://schemas.microsoft.com/office/drawing/2014/main" xmlns="" id="{9E9693A0-E8C3-4131-91EE-A5D76AECD956}"/>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22" name="Freeform 31">
              <a:extLst>
                <a:ext uri="{FF2B5EF4-FFF2-40B4-BE49-F238E27FC236}">
                  <a16:creationId xmlns:a16="http://schemas.microsoft.com/office/drawing/2014/main" xmlns="" id="{6F47DD8B-264C-4702-A2DF-AB188B8111AE}"/>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23" name="Freeform 32">
              <a:extLst>
                <a:ext uri="{FF2B5EF4-FFF2-40B4-BE49-F238E27FC236}">
                  <a16:creationId xmlns:a16="http://schemas.microsoft.com/office/drawing/2014/main" xmlns="" id="{4EEDA5AA-3F81-47B1-8F34-2A8C9D813128}"/>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24" name="Freeform 33">
              <a:extLst>
                <a:ext uri="{FF2B5EF4-FFF2-40B4-BE49-F238E27FC236}">
                  <a16:creationId xmlns:a16="http://schemas.microsoft.com/office/drawing/2014/main" xmlns="" id="{FD6EC311-F6A5-450C-BD76-E7EB625332B4}"/>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25" name="Freeform 34">
              <a:extLst>
                <a:ext uri="{FF2B5EF4-FFF2-40B4-BE49-F238E27FC236}">
                  <a16:creationId xmlns:a16="http://schemas.microsoft.com/office/drawing/2014/main" xmlns="" id="{A2174962-6CF5-433D-A987-604AEE0B1834}"/>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26" name="Freeform 35">
              <a:extLst>
                <a:ext uri="{FF2B5EF4-FFF2-40B4-BE49-F238E27FC236}">
                  <a16:creationId xmlns:a16="http://schemas.microsoft.com/office/drawing/2014/main" xmlns="" id="{6E615743-C28A-4C21-AF02-585BABAEFE17}"/>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27" name="Freeform 36">
              <a:extLst>
                <a:ext uri="{FF2B5EF4-FFF2-40B4-BE49-F238E27FC236}">
                  <a16:creationId xmlns:a16="http://schemas.microsoft.com/office/drawing/2014/main" xmlns="" id="{CDDB6DEE-BFDC-4F21-9E58-6C52FF555939}"/>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28" name="Freeform 37">
              <a:extLst>
                <a:ext uri="{FF2B5EF4-FFF2-40B4-BE49-F238E27FC236}">
                  <a16:creationId xmlns:a16="http://schemas.microsoft.com/office/drawing/2014/main" xmlns="" id="{B5E4850F-A484-4ADE-A1A1-A960F740BA43}"/>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29" name="Freeform 38">
              <a:extLst>
                <a:ext uri="{FF2B5EF4-FFF2-40B4-BE49-F238E27FC236}">
                  <a16:creationId xmlns:a16="http://schemas.microsoft.com/office/drawing/2014/main" xmlns="" id="{EBC57A60-13F6-43DF-9607-163B4F3A90CD}"/>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30" name="Freeform 39">
              <a:extLst>
                <a:ext uri="{FF2B5EF4-FFF2-40B4-BE49-F238E27FC236}">
                  <a16:creationId xmlns:a16="http://schemas.microsoft.com/office/drawing/2014/main" xmlns="" id="{4626C4BD-54C4-4C15-9D73-86FF8FF76663}"/>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31" name="Freeform 40">
              <a:extLst>
                <a:ext uri="{FF2B5EF4-FFF2-40B4-BE49-F238E27FC236}">
                  <a16:creationId xmlns:a16="http://schemas.microsoft.com/office/drawing/2014/main" xmlns="" id="{9D298A1D-0436-40B0-9C11-051950F656DC}"/>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32" name="Freeform 43">
              <a:extLst>
                <a:ext uri="{FF2B5EF4-FFF2-40B4-BE49-F238E27FC236}">
                  <a16:creationId xmlns:a16="http://schemas.microsoft.com/office/drawing/2014/main" xmlns="" id="{1661E45D-6F90-40D9-B4B2-2AE3839A9A31}"/>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33" name="Freeform 44">
              <a:extLst>
                <a:ext uri="{FF2B5EF4-FFF2-40B4-BE49-F238E27FC236}">
                  <a16:creationId xmlns:a16="http://schemas.microsoft.com/office/drawing/2014/main" xmlns="" id="{4FC14468-9196-488C-8C19-099DBC3DCB24}"/>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34" name="Freeform 45">
              <a:extLst>
                <a:ext uri="{FF2B5EF4-FFF2-40B4-BE49-F238E27FC236}">
                  <a16:creationId xmlns:a16="http://schemas.microsoft.com/office/drawing/2014/main" xmlns="" id="{F6B11E38-4C2A-4F5C-AC71-5B705CD40C0D}"/>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35" name="Freeform 46">
              <a:extLst>
                <a:ext uri="{FF2B5EF4-FFF2-40B4-BE49-F238E27FC236}">
                  <a16:creationId xmlns:a16="http://schemas.microsoft.com/office/drawing/2014/main" xmlns="" id="{1F560598-93C8-4EF2-ACEB-A16F8C5D450E}"/>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36" name="Freeform 47">
              <a:extLst>
                <a:ext uri="{FF2B5EF4-FFF2-40B4-BE49-F238E27FC236}">
                  <a16:creationId xmlns:a16="http://schemas.microsoft.com/office/drawing/2014/main" xmlns="" id="{1453CF54-FA7D-4316-B522-DDF521DD8488}"/>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37" name="Freeform 48">
              <a:extLst>
                <a:ext uri="{FF2B5EF4-FFF2-40B4-BE49-F238E27FC236}">
                  <a16:creationId xmlns:a16="http://schemas.microsoft.com/office/drawing/2014/main" xmlns="" id="{4DA7C50B-2A1C-4664-A246-5F38DEB40F92}"/>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38" name="Freeform 71">
              <a:extLst>
                <a:ext uri="{FF2B5EF4-FFF2-40B4-BE49-F238E27FC236}">
                  <a16:creationId xmlns:a16="http://schemas.microsoft.com/office/drawing/2014/main" xmlns="" id="{7976349E-982F-4980-A31C-D30AF864CE0B}"/>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39" name="Freeform 72">
              <a:extLst>
                <a:ext uri="{FF2B5EF4-FFF2-40B4-BE49-F238E27FC236}">
                  <a16:creationId xmlns:a16="http://schemas.microsoft.com/office/drawing/2014/main" xmlns="" id="{87BD9152-AEEE-409C-9CA9-99AF3654CEF5}"/>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40" name="Oval 95">
              <a:extLst>
                <a:ext uri="{FF2B5EF4-FFF2-40B4-BE49-F238E27FC236}">
                  <a16:creationId xmlns:a16="http://schemas.microsoft.com/office/drawing/2014/main" xmlns="" id="{CC2806B1-7990-4B2B-BD19-1E94D68C7FF3}"/>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41" name="Oval 96">
              <a:extLst>
                <a:ext uri="{FF2B5EF4-FFF2-40B4-BE49-F238E27FC236}">
                  <a16:creationId xmlns:a16="http://schemas.microsoft.com/office/drawing/2014/main" xmlns="" id="{B439361F-AC9D-4B41-B863-2B885855E4C2}"/>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42" name="Oval 97">
              <a:extLst>
                <a:ext uri="{FF2B5EF4-FFF2-40B4-BE49-F238E27FC236}">
                  <a16:creationId xmlns:a16="http://schemas.microsoft.com/office/drawing/2014/main" xmlns="" id="{6D0E4A83-DD4F-46B5-8F5A-9B493DB06399}"/>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43" name="Oval 98">
              <a:extLst>
                <a:ext uri="{FF2B5EF4-FFF2-40B4-BE49-F238E27FC236}">
                  <a16:creationId xmlns:a16="http://schemas.microsoft.com/office/drawing/2014/main" xmlns="" id="{CF7986E8-3880-46EE-A18B-AC5A44C6F001}"/>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44" name="Oval 99">
              <a:extLst>
                <a:ext uri="{FF2B5EF4-FFF2-40B4-BE49-F238E27FC236}">
                  <a16:creationId xmlns:a16="http://schemas.microsoft.com/office/drawing/2014/main" xmlns="" id="{CC73B962-CE5E-41CC-BF0C-37B31769805C}"/>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45" name="Oval 100">
              <a:extLst>
                <a:ext uri="{FF2B5EF4-FFF2-40B4-BE49-F238E27FC236}">
                  <a16:creationId xmlns:a16="http://schemas.microsoft.com/office/drawing/2014/main" xmlns="" id="{050E7827-2A32-466B-9552-C4423C5F5261}"/>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46" name="Oval 101">
              <a:extLst>
                <a:ext uri="{FF2B5EF4-FFF2-40B4-BE49-F238E27FC236}">
                  <a16:creationId xmlns:a16="http://schemas.microsoft.com/office/drawing/2014/main" xmlns="" id="{54CC8917-E836-4647-BDA4-06148E520088}"/>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47" name="Oval 102">
              <a:extLst>
                <a:ext uri="{FF2B5EF4-FFF2-40B4-BE49-F238E27FC236}">
                  <a16:creationId xmlns:a16="http://schemas.microsoft.com/office/drawing/2014/main" xmlns="" id="{4DB0A815-C522-419D-998E-07D2545000E1}"/>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48" name="Oval 103">
              <a:extLst>
                <a:ext uri="{FF2B5EF4-FFF2-40B4-BE49-F238E27FC236}">
                  <a16:creationId xmlns:a16="http://schemas.microsoft.com/office/drawing/2014/main" xmlns="" id="{CE1DCAD3-B5C2-4213-98FF-0801CD831B62}"/>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5" name="Group 54">
            <a:extLst>
              <a:ext uri="{FF2B5EF4-FFF2-40B4-BE49-F238E27FC236}">
                <a16:creationId xmlns:a16="http://schemas.microsoft.com/office/drawing/2014/main" xmlns="" id="{86ECA9AC-D92B-49E9-8CB5-15797A0F6A00}"/>
              </a:ext>
            </a:extLst>
          </p:cNvPr>
          <p:cNvGrpSpPr>
            <a:grpSpLocks/>
          </p:cNvGrpSpPr>
          <p:nvPr/>
        </p:nvGrpSpPr>
        <p:grpSpPr bwMode="auto">
          <a:xfrm rot="5400000" flipH="1">
            <a:off x="-92075" y="92075"/>
            <a:ext cx="4759326" cy="4572000"/>
            <a:chOff x="0" y="0"/>
            <a:chExt cx="4756151" cy="4570413"/>
          </a:xfrm>
        </p:grpSpPr>
        <p:sp>
          <p:nvSpPr>
            <p:cNvPr id="4150" name="Freeform 51">
              <a:extLst>
                <a:ext uri="{FF2B5EF4-FFF2-40B4-BE49-F238E27FC236}">
                  <a16:creationId xmlns:a16="http://schemas.microsoft.com/office/drawing/2014/main" xmlns="" id="{E3857684-4963-494A-A2C5-FD835D639CD7}"/>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51" name="Freeform 52">
              <a:extLst>
                <a:ext uri="{FF2B5EF4-FFF2-40B4-BE49-F238E27FC236}">
                  <a16:creationId xmlns:a16="http://schemas.microsoft.com/office/drawing/2014/main" xmlns="" id="{7CD975BD-F158-4500-8D40-38B1C876D4BB}"/>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52" name="Freeform 53">
              <a:extLst>
                <a:ext uri="{FF2B5EF4-FFF2-40B4-BE49-F238E27FC236}">
                  <a16:creationId xmlns:a16="http://schemas.microsoft.com/office/drawing/2014/main" xmlns="" id="{48E20EE2-71FB-4403-A6B9-2E265FE721C5}"/>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53" name="Freeform 54">
              <a:extLst>
                <a:ext uri="{FF2B5EF4-FFF2-40B4-BE49-F238E27FC236}">
                  <a16:creationId xmlns:a16="http://schemas.microsoft.com/office/drawing/2014/main" xmlns="" id="{372CFE0F-E484-4538-ADB3-663C94B10ED5}"/>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54" name="Freeform 58">
              <a:extLst>
                <a:ext uri="{FF2B5EF4-FFF2-40B4-BE49-F238E27FC236}">
                  <a16:creationId xmlns:a16="http://schemas.microsoft.com/office/drawing/2014/main" xmlns="" id="{50381F1E-FAC1-4AE2-8647-9F09D1B2DB39}"/>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55" name="Freeform 59">
              <a:extLst>
                <a:ext uri="{FF2B5EF4-FFF2-40B4-BE49-F238E27FC236}">
                  <a16:creationId xmlns:a16="http://schemas.microsoft.com/office/drawing/2014/main" xmlns="" id="{78F89E77-7B61-4203-9B2A-34A67858B0A4}"/>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56" name="Freeform 60">
              <a:extLst>
                <a:ext uri="{FF2B5EF4-FFF2-40B4-BE49-F238E27FC236}">
                  <a16:creationId xmlns:a16="http://schemas.microsoft.com/office/drawing/2014/main" xmlns="" id="{B0F9DA5C-1A83-479E-8B5D-9DC5CBE7F4A0}"/>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57" name="Freeform 61">
              <a:extLst>
                <a:ext uri="{FF2B5EF4-FFF2-40B4-BE49-F238E27FC236}">
                  <a16:creationId xmlns:a16="http://schemas.microsoft.com/office/drawing/2014/main" xmlns="" id="{5753C7F7-C927-4163-BD22-30B5F317DBBE}"/>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58" name="Freeform 62">
              <a:extLst>
                <a:ext uri="{FF2B5EF4-FFF2-40B4-BE49-F238E27FC236}">
                  <a16:creationId xmlns:a16="http://schemas.microsoft.com/office/drawing/2014/main" xmlns="" id="{98AFF801-C57D-4235-8C91-02389948B6C3}"/>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59" name="Freeform 63">
              <a:extLst>
                <a:ext uri="{FF2B5EF4-FFF2-40B4-BE49-F238E27FC236}">
                  <a16:creationId xmlns:a16="http://schemas.microsoft.com/office/drawing/2014/main" xmlns="" id="{7FA9987E-52FF-42D5-8B70-B0E99A5D3FA1}"/>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60" name="Freeform 64">
              <a:extLst>
                <a:ext uri="{FF2B5EF4-FFF2-40B4-BE49-F238E27FC236}">
                  <a16:creationId xmlns:a16="http://schemas.microsoft.com/office/drawing/2014/main" xmlns="" id="{B0681F81-63C3-4BA2-A9DD-2F79535221A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61" name="Freeform 65">
              <a:extLst>
                <a:ext uri="{FF2B5EF4-FFF2-40B4-BE49-F238E27FC236}">
                  <a16:creationId xmlns:a16="http://schemas.microsoft.com/office/drawing/2014/main" xmlns="" id="{0F60B4E8-3EEB-4292-9389-DD370C0EA340}"/>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62" name="Freeform 66">
              <a:extLst>
                <a:ext uri="{FF2B5EF4-FFF2-40B4-BE49-F238E27FC236}">
                  <a16:creationId xmlns:a16="http://schemas.microsoft.com/office/drawing/2014/main" xmlns="" id="{B0C27B04-B601-4BBA-9149-31DE2319A58E}"/>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63" name="Freeform 67">
              <a:extLst>
                <a:ext uri="{FF2B5EF4-FFF2-40B4-BE49-F238E27FC236}">
                  <a16:creationId xmlns:a16="http://schemas.microsoft.com/office/drawing/2014/main" xmlns="" id="{92733FD0-BCBD-4A6C-AE8A-B8F6D7EAC790}"/>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64" name="Freeform 68">
              <a:extLst>
                <a:ext uri="{FF2B5EF4-FFF2-40B4-BE49-F238E27FC236}">
                  <a16:creationId xmlns:a16="http://schemas.microsoft.com/office/drawing/2014/main" xmlns="" id="{B094F0FD-A068-45A3-BEA3-4BB3B8F03DF8}"/>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65" name="Freeform 69">
              <a:extLst>
                <a:ext uri="{FF2B5EF4-FFF2-40B4-BE49-F238E27FC236}">
                  <a16:creationId xmlns:a16="http://schemas.microsoft.com/office/drawing/2014/main" xmlns="" id="{BD34ED9A-F141-4F07-A44E-80D9D59C37EA}"/>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66" name="Freeform 70">
              <a:extLst>
                <a:ext uri="{FF2B5EF4-FFF2-40B4-BE49-F238E27FC236}">
                  <a16:creationId xmlns:a16="http://schemas.microsoft.com/office/drawing/2014/main" xmlns="" id="{7929CCDF-C490-4C01-B6A7-9F357B79875C}"/>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67" name="Freeform 75">
              <a:extLst>
                <a:ext uri="{FF2B5EF4-FFF2-40B4-BE49-F238E27FC236}">
                  <a16:creationId xmlns:a16="http://schemas.microsoft.com/office/drawing/2014/main" xmlns="" id="{1CFA8770-A1CC-4D30-8AEB-50CC1934A579}"/>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68" name="Freeform 76">
              <a:extLst>
                <a:ext uri="{FF2B5EF4-FFF2-40B4-BE49-F238E27FC236}">
                  <a16:creationId xmlns:a16="http://schemas.microsoft.com/office/drawing/2014/main" xmlns="" id="{695F4A06-133D-4768-868E-B70CA38E2710}"/>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69" name="Freeform 77">
              <a:extLst>
                <a:ext uri="{FF2B5EF4-FFF2-40B4-BE49-F238E27FC236}">
                  <a16:creationId xmlns:a16="http://schemas.microsoft.com/office/drawing/2014/main" xmlns="" id="{5370B1BA-B231-47A4-91D5-77F1C97364A9}"/>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70" name="Freeform 78">
              <a:extLst>
                <a:ext uri="{FF2B5EF4-FFF2-40B4-BE49-F238E27FC236}">
                  <a16:creationId xmlns:a16="http://schemas.microsoft.com/office/drawing/2014/main" xmlns="" id="{0FB1E0B2-5222-4386-8B86-BB29108B2801}"/>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71" name="Freeform 82">
              <a:extLst>
                <a:ext uri="{FF2B5EF4-FFF2-40B4-BE49-F238E27FC236}">
                  <a16:creationId xmlns:a16="http://schemas.microsoft.com/office/drawing/2014/main" xmlns="" id="{27BA2F00-B265-4B36-B1DC-AEA4210BDE9B}"/>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72" name="Freeform 83">
              <a:extLst>
                <a:ext uri="{FF2B5EF4-FFF2-40B4-BE49-F238E27FC236}">
                  <a16:creationId xmlns:a16="http://schemas.microsoft.com/office/drawing/2014/main" xmlns="" id="{AC86B054-F272-4173-B706-D89E8928710C}"/>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73" name="Freeform 84">
              <a:extLst>
                <a:ext uri="{FF2B5EF4-FFF2-40B4-BE49-F238E27FC236}">
                  <a16:creationId xmlns:a16="http://schemas.microsoft.com/office/drawing/2014/main" xmlns="" id="{8B7834F5-3B0F-43B2-B998-A2EC34D7AC58}"/>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74" name="Freeform 85">
              <a:extLst>
                <a:ext uri="{FF2B5EF4-FFF2-40B4-BE49-F238E27FC236}">
                  <a16:creationId xmlns:a16="http://schemas.microsoft.com/office/drawing/2014/main" xmlns="" id="{EFE2BE04-2848-450F-826A-29FF38B98420}"/>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75" name="Freeform 86">
              <a:extLst>
                <a:ext uri="{FF2B5EF4-FFF2-40B4-BE49-F238E27FC236}">
                  <a16:creationId xmlns:a16="http://schemas.microsoft.com/office/drawing/2014/main" xmlns="" id="{E0D7F0AE-36A6-47B0-B22E-E620F14F8BEC}"/>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76" name="Freeform 87">
              <a:extLst>
                <a:ext uri="{FF2B5EF4-FFF2-40B4-BE49-F238E27FC236}">
                  <a16:creationId xmlns:a16="http://schemas.microsoft.com/office/drawing/2014/main" xmlns="" id="{1B734EBD-D3E4-4FB2-B7F7-43B1B6A5873A}"/>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77" name="Freeform 88">
              <a:extLst>
                <a:ext uri="{FF2B5EF4-FFF2-40B4-BE49-F238E27FC236}">
                  <a16:creationId xmlns:a16="http://schemas.microsoft.com/office/drawing/2014/main" xmlns="" id="{962C9623-EF93-493D-94E7-7FF6908ED841}"/>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78" name="Freeform 89">
              <a:extLst>
                <a:ext uri="{FF2B5EF4-FFF2-40B4-BE49-F238E27FC236}">
                  <a16:creationId xmlns:a16="http://schemas.microsoft.com/office/drawing/2014/main" xmlns="" id="{544C72CF-1F81-46F4-B5E0-37CD1B9FF98C}"/>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79" name="Freeform 90">
              <a:extLst>
                <a:ext uri="{FF2B5EF4-FFF2-40B4-BE49-F238E27FC236}">
                  <a16:creationId xmlns:a16="http://schemas.microsoft.com/office/drawing/2014/main" xmlns="" id="{8DAB67A1-9FEC-41E5-AB39-FFA8AA38F85F}"/>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80" name="Freeform 91">
              <a:extLst>
                <a:ext uri="{FF2B5EF4-FFF2-40B4-BE49-F238E27FC236}">
                  <a16:creationId xmlns:a16="http://schemas.microsoft.com/office/drawing/2014/main" xmlns="" id="{523E7488-1F89-4B09-9AC0-5B9204419C3A}"/>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81" name="Freeform 92">
              <a:extLst>
                <a:ext uri="{FF2B5EF4-FFF2-40B4-BE49-F238E27FC236}">
                  <a16:creationId xmlns:a16="http://schemas.microsoft.com/office/drawing/2014/main" xmlns="" id="{0D172BE5-D1A7-4BF9-8727-251BCF649C13}"/>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82" name="Freeform 93">
              <a:extLst>
                <a:ext uri="{FF2B5EF4-FFF2-40B4-BE49-F238E27FC236}">
                  <a16:creationId xmlns:a16="http://schemas.microsoft.com/office/drawing/2014/main" xmlns="" id="{18398BEB-9701-40F0-99BB-0284DAD0F61C}"/>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83" name="Freeform 94">
              <a:extLst>
                <a:ext uri="{FF2B5EF4-FFF2-40B4-BE49-F238E27FC236}">
                  <a16:creationId xmlns:a16="http://schemas.microsoft.com/office/drawing/2014/main" xmlns="" id="{BA367A33-9D27-4DC4-ADD9-8527DAFF8CD0}"/>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4184" name="Oval 104">
              <a:extLst>
                <a:ext uri="{FF2B5EF4-FFF2-40B4-BE49-F238E27FC236}">
                  <a16:creationId xmlns:a16="http://schemas.microsoft.com/office/drawing/2014/main" xmlns="" id="{C142E0F2-7BF2-44C8-9A9E-8C71E2BAE20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85" name="Oval 105">
              <a:extLst>
                <a:ext uri="{FF2B5EF4-FFF2-40B4-BE49-F238E27FC236}">
                  <a16:creationId xmlns:a16="http://schemas.microsoft.com/office/drawing/2014/main" xmlns="" id="{2FC105FA-34BF-41D1-8C00-E2024972CDDA}"/>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86" name="Oval 106">
              <a:extLst>
                <a:ext uri="{FF2B5EF4-FFF2-40B4-BE49-F238E27FC236}">
                  <a16:creationId xmlns:a16="http://schemas.microsoft.com/office/drawing/2014/main" xmlns="" id="{ACC55370-59FB-4041-BC22-8384D07B56CA}"/>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87" name="Oval 107">
              <a:extLst>
                <a:ext uri="{FF2B5EF4-FFF2-40B4-BE49-F238E27FC236}">
                  <a16:creationId xmlns:a16="http://schemas.microsoft.com/office/drawing/2014/main" xmlns="" id="{47AC8D5F-90AE-405B-B864-CC596EB104E8}"/>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88" name="Oval 108">
              <a:extLst>
                <a:ext uri="{FF2B5EF4-FFF2-40B4-BE49-F238E27FC236}">
                  <a16:creationId xmlns:a16="http://schemas.microsoft.com/office/drawing/2014/main" xmlns="" id="{37CF519E-51C0-4973-AF6E-9136F5609E73}"/>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89" name="Oval 109">
              <a:extLst>
                <a:ext uri="{FF2B5EF4-FFF2-40B4-BE49-F238E27FC236}">
                  <a16:creationId xmlns:a16="http://schemas.microsoft.com/office/drawing/2014/main" xmlns="" id="{3F441033-C4D6-4AAD-A4BD-C5D65DF6AF74}"/>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90" name="Oval 110">
              <a:extLst>
                <a:ext uri="{FF2B5EF4-FFF2-40B4-BE49-F238E27FC236}">
                  <a16:creationId xmlns:a16="http://schemas.microsoft.com/office/drawing/2014/main" xmlns="" id="{F339BA58-3E3B-4C99-A67D-B6292E72F5AB}"/>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191" name="Oval 111">
              <a:extLst>
                <a:ext uri="{FF2B5EF4-FFF2-40B4-BE49-F238E27FC236}">
                  <a16:creationId xmlns:a16="http://schemas.microsoft.com/office/drawing/2014/main" xmlns="" id="{1B32C359-6FC7-4FE5-8D75-57A4254B8789}"/>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217" name="文本框 2">
            <a:extLst>
              <a:ext uri="{FF2B5EF4-FFF2-40B4-BE49-F238E27FC236}">
                <a16:creationId xmlns:a16="http://schemas.microsoft.com/office/drawing/2014/main" xmlns="" id="{98FE80C1-C164-479E-842E-3AD9FF4F5C7E}"/>
              </a:ext>
            </a:extLst>
          </p:cNvPr>
          <p:cNvSpPr>
            <a:spLocks noChangeArrowheads="1"/>
          </p:cNvSpPr>
          <p:nvPr/>
        </p:nvSpPr>
        <p:spPr bwMode="auto">
          <a:xfrm>
            <a:off x="3803650" y="2630488"/>
            <a:ext cx="4884738"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5400" b="1"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PART 1</a:t>
            </a:r>
          </a:p>
          <a:p>
            <a:pPr algn="ctr"/>
            <a:r>
              <a:rPr lang="zh-CN" altLang="en-US" sz="32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课程信息与定位</a:t>
            </a:r>
          </a:p>
        </p:txBody>
      </p:sp>
    </p:spTree>
  </p:cSld>
  <p:clrMapOvr>
    <a:masterClrMapping/>
  </p:clrMapOvr>
  <p:transition spd="slow" advClick="0"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ppt_x</p:attrName>
                                        </p:attrNameLst>
                                      </p:cBhvr>
                                      <p:tavLst>
                                        <p:tav tm="0">
                                          <p:val>
                                            <p:strVal val="1+#ppt_w/2"/>
                                          </p:val>
                                        </p:tav>
                                        <p:tav tm="100000">
                                          <p:val>
                                            <p:strVal val="#ppt_x"/>
                                          </p:val>
                                        </p:tav>
                                      </p:tavLst>
                                    </p:anim>
                                    <p:anim calcmode="lin" valueType="num">
                                      <p:cBhvr>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217"/>
                                        </p:tgtEl>
                                        <p:attrNameLst>
                                          <p:attrName>style.visibility</p:attrName>
                                        </p:attrNameLst>
                                      </p:cBhvr>
                                      <p:to>
                                        <p:strVal val="visible"/>
                                      </p:to>
                                    </p:set>
                                    <p:anim calcmode="lin" valueType="num">
                                      <p:cBhvr>
                                        <p:cTn id="16" dur="500" fill="hold"/>
                                        <p:tgtEl>
                                          <p:spTgt spid="5217"/>
                                        </p:tgtEl>
                                        <p:attrNameLst>
                                          <p:attrName>ppt_w</p:attrName>
                                        </p:attrNameLst>
                                      </p:cBhvr>
                                      <p:tavLst>
                                        <p:tav tm="0">
                                          <p:val>
                                            <p:fltVal val="0"/>
                                          </p:val>
                                        </p:tav>
                                        <p:tav tm="100000">
                                          <p:val>
                                            <p:strVal val="#ppt_w"/>
                                          </p:val>
                                        </p:tav>
                                      </p:tavLst>
                                    </p:anim>
                                    <p:anim calcmode="lin" valueType="num">
                                      <p:cBhvr>
                                        <p:cTn id="17" dur="500" fill="hold"/>
                                        <p:tgtEl>
                                          <p:spTgt spid="5217"/>
                                        </p:tgtEl>
                                        <p:attrNameLst>
                                          <p:attrName>ppt_h</p:attrName>
                                        </p:attrNameLst>
                                      </p:cBhvr>
                                      <p:tavLst>
                                        <p:tav tm="0">
                                          <p:val>
                                            <p:fltVal val="0"/>
                                          </p:val>
                                        </p:tav>
                                        <p:tav tm="100000">
                                          <p:val>
                                            <p:strVal val="#ppt_h"/>
                                          </p:val>
                                        </p:tav>
                                      </p:tavLst>
                                    </p:anim>
                                    <p:animEffect filter="fade">
                                      <p:cBhvr>
                                        <p:cTn id="18" dur="500"/>
                                        <p:tgtEl>
                                          <p:spTgt spid="5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课程信息与定位</a:t>
            </a:r>
          </a:p>
        </p:txBody>
      </p:sp>
      <p:sp>
        <p:nvSpPr>
          <p:cNvPr id="6190" name="矩形 55">
            <a:extLst>
              <a:ext uri="{FF2B5EF4-FFF2-40B4-BE49-F238E27FC236}">
                <a16:creationId xmlns:a16="http://schemas.microsoft.com/office/drawing/2014/main" xmlns="" id="{6F181B80-9CC2-4BCD-BBFA-976E67892326}"/>
              </a:ext>
            </a:extLst>
          </p:cNvPr>
          <p:cNvSpPr>
            <a:spLocks noChangeArrowheads="1"/>
          </p:cNvSpPr>
          <p:nvPr/>
        </p:nvSpPr>
        <p:spPr bwMode="auto">
          <a:xfrm>
            <a:off x="2025650" y="1952625"/>
            <a:ext cx="8623300" cy="3667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91" name="矩形 56">
            <a:extLst>
              <a:ext uri="{FF2B5EF4-FFF2-40B4-BE49-F238E27FC236}">
                <a16:creationId xmlns:a16="http://schemas.microsoft.com/office/drawing/2014/main" xmlns="" id="{F26B5AB7-535B-4B03-ABBA-006A7F85DC6D}"/>
              </a:ext>
            </a:extLst>
          </p:cNvPr>
          <p:cNvSpPr>
            <a:spLocks noChangeArrowheads="1"/>
          </p:cNvSpPr>
          <p:nvPr/>
        </p:nvSpPr>
        <p:spPr bwMode="auto">
          <a:xfrm>
            <a:off x="2387600" y="2187575"/>
            <a:ext cx="2882900" cy="588963"/>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课程基本信息</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graphicFrame>
        <p:nvGraphicFramePr>
          <p:cNvPr id="103" name="表格 102">
            <a:extLst>
              <a:ext uri="{FF2B5EF4-FFF2-40B4-BE49-F238E27FC236}">
                <a16:creationId xmlns:a16="http://schemas.microsoft.com/office/drawing/2014/main" xmlns="" id="{1D6DC9EC-0FC8-4176-B824-AE8F62F64D61}"/>
              </a:ext>
            </a:extLst>
          </p:cNvPr>
          <p:cNvGraphicFramePr>
            <a:graphicFrameLocks noGrp="1"/>
          </p:cNvGraphicFramePr>
          <p:nvPr>
            <p:extLst>
              <p:ext uri="{D42A27DB-BD31-4B8C-83A1-F6EECF244321}">
                <p14:modId xmlns:p14="http://schemas.microsoft.com/office/powerpoint/2010/main" val="3221351092"/>
              </p:ext>
            </p:extLst>
          </p:nvPr>
        </p:nvGraphicFramePr>
        <p:xfrm>
          <a:off x="2387600" y="2899591"/>
          <a:ext cx="8417842" cy="2904782"/>
        </p:xfrm>
        <a:graphic>
          <a:graphicData uri="http://schemas.openxmlformats.org/drawingml/2006/table">
            <a:tbl>
              <a:tblPr firstRow="1" bandRow="1">
                <a:tableStyleId>{5C22544A-7EE6-4342-B048-85BDC9FD1C3A}</a:tableStyleId>
              </a:tblPr>
              <a:tblGrid>
                <a:gridCol w="1052230">
                  <a:extLst>
                    <a:ext uri="{9D8B030D-6E8A-4147-A177-3AD203B41FA5}">
                      <a16:colId xmlns:a16="http://schemas.microsoft.com/office/drawing/2014/main" xmlns="" val="20000"/>
                    </a:ext>
                  </a:extLst>
                </a:gridCol>
                <a:gridCol w="1167019">
                  <a:extLst>
                    <a:ext uri="{9D8B030D-6E8A-4147-A177-3AD203B41FA5}">
                      <a16:colId xmlns:a16="http://schemas.microsoft.com/office/drawing/2014/main" xmlns="" val="20001"/>
                    </a:ext>
                  </a:extLst>
                </a:gridCol>
                <a:gridCol w="1147889">
                  <a:extLst>
                    <a:ext uri="{9D8B030D-6E8A-4147-A177-3AD203B41FA5}">
                      <a16:colId xmlns:a16="http://schemas.microsoft.com/office/drawing/2014/main" xmlns="" val="20002"/>
                    </a:ext>
                  </a:extLst>
                </a:gridCol>
                <a:gridCol w="841784">
                  <a:extLst>
                    <a:ext uri="{9D8B030D-6E8A-4147-A177-3AD203B41FA5}">
                      <a16:colId xmlns:a16="http://schemas.microsoft.com/office/drawing/2014/main" xmlns="" val="20003"/>
                    </a:ext>
                  </a:extLst>
                </a:gridCol>
                <a:gridCol w="1052230">
                  <a:extLst>
                    <a:ext uri="{9D8B030D-6E8A-4147-A177-3AD203B41FA5}">
                      <a16:colId xmlns:a16="http://schemas.microsoft.com/office/drawing/2014/main" xmlns="" val="20004"/>
                    </a:ext>
                  </a:extLst>
                </a:gridCol>
                <a:gridCol w="1052230">
                  <a:extLst>
                    <a:ext uri="{9D8B030D-6E8A-4147-A177-3AD203B41FA5}">
                      <a16:colId xmlns:a16="http://schemas.microsoft.com/office/drawing/2014/main" xmlns="" val="20005"/>
                    </a:ext>
                  </a:extLst>
                </a:gridCol>
                <a:gridCol w="1052230">
                  <a:extLst>
                    <a:ext uri="{9D8B030D-6E8A-4147-A177-3AD203B41FA5}">
                      <a16:colId xmlns:a16="http://schemas.microsoft.com/office/drawing/2014/main" xmlns="" val="20006"/>
                    </a:ext>
                  </a:extLst>
                </a:gridCol>
                <a:gridCol w="1052230">
                  <a:extLst>
                    <a:ext uri="{9D8B030D-6E8A-4147-A177-3AD203B41FA5}">
                      <a16:colId xmlns:a16="http://schemas.microsoft.com/office/drawing/2014/main" xmlns="" val="20007"/>
                    </a:ext>
                  </a:extLst>
                </a:gridCol>
              </a:tblGrid>
              <a:tr h="971378">
                <a:tc>
                  <a:txBody>
                    <a:bodyPr/>
                    <a:lstStyle/>
                    <a:p>
                      <a:pPr algn="ctr"/>
                      <a:r>
                        <a:rPr lang="zh-CN" altLang="en-US" sz="1400" b="1" dirty="0"/>
                        <a:t>课程编码</a:t>
                      </a:r>
                    </a:p>
                  </a:txBody>
                  <a:tcPr marL="85498" marR="85498" marT="42749" marB="42749" anchor="ctr">
                    <a:solidFill>
                      <a:srgbClr val="00B0F0"/>
                    </a:solidFill>
                  </a:tcPr>
                </a:tc>
                <a:tc>
                  <a:txBody>
                    <a:bodyPr/>
                    <a:lstStyle/>
                    <a:p>
                      <a:endParaRPr lang="zh-CN" altLang="en-US" sz="1400" b="1" dirty="0"/>
                    </a:p>
                  </a:txBody>
                  <a:tcPr marL="85498" marR="85498" marT="42749" marB="42749" anchor="ctr">
                    <a:solidFill>
                      <a:srgbClr val="00B0F0"/>
                    </a:solidFill>
                  </a:tcPr>
                </a:tc>
                <a:tc>
                  <a:txBody>
                    <a:bodyPr/>
                    <a:lstStyle/>
                    <a:p>
                      <a:r>
                        <a:rPr lang="zh-CN" altLang="en-US" sz="1400" b="1" dirty="0"/>
                        <a:t>课程名称</a:t>
                      </a:r>
                    </a:p>
                  </a:txBody>
                  <a:tcPr marL="85498" marR="85498" marT="42749" marB="42749" anchor="ctr">
                    <a:solidFill>
                      <a:srgbClr val="00B0F0"/>
                    </a:solidFill>
                  </a:tcPr>
                </a:tc>
                <a:tc gridSpan="3">
                  <a:txBody>
                    <a:bodyPr/>
                    <a:lstStyle/>
                    <a:p>
                      <a:r>
                        <a:rPr lang="zh-CN" altLang="en-US" sz="1400" b="1" dirty="0">
                          <a:latin typeface="+mn-ea"/>
                          <a:ea typeface="+mn-ea"/>
                        </a:rPr>
                        <a:t>移动软件开发综合项目实践</a:t>
                      </a:r>
                      <a:endParaRPr lang="en-US" altLang="zh-CN" sz="1400" b="1" dirty="0">
                        <a:latin typeface="+mn-ea"/>
                        <a:ea typeface="+mn-ea"/>
                      </a:endParaRPr>
                    </a:p>
                  </a:txBody>
                  <a:tcPr marL="85498" marR="85498" marT="42749" marB="42749" anchor="ctr">
                    <a:solidFill>
                      <a:srgbClr val="00B0F0"/>
                    </a:solidFill>
                  </a:tcPr>
                </a:tc>
                <a:tc hMerge="1">
                  <a:txBody>
                    <a:bodyPr/>
                    <a:lstStyle/>
                    <a:p>
                      <a:endParaRPr lang="zh-CN" altLang="en-US" dirty="0"/>
                    </a:p>
                  </a:txBody>
                  <a:tcPr/>
                </a:tc>
                <a:tc hMerge="1">
                  <a:txBody>
                    <a:bodyPr/>
                    <a:lstStyle/>
                    <a:p>
                      <a:endParaRPr lang="zh-CN" altLang="en-US" dirty="0"/>
                    </a:p>
                  </a:txBody>
                  <a:tcPr/>
                </a:tc>
                <a:tc>
                  <a:txBody>
                    <a:bodyPr/>
                    <a:lstStyle/>
                    <a:p>
                      <a:r>
                        <a:rPr lang="zh-CN" altLang="en-US" sz="1400" b="1" dirty="0"/>
                        <a:t>授课学期</a:t>
                      </a:r>
                    </a:p>
                  </a:txBody>
                  <a:tcPr marL="85498" marR="85498" marT="42749" marB="42749" anchor="ctr">
                    <a:solidFill>
                      <a:srgbClr val="00B0F0"/>
                    </a:solidFill>
                  </a:tcPr>
                </a:tc>
                <a:tc>
                  <a:txBody>
                    <a:bodyPr/>
                    <a:lstStyle/>
                    <a:p>
                      <a:r>
                        <a:rPr lang="zh-CN" altLang="en-US" sz="1400" b="1" dirty="0"/>
                        <a:t>第五学期</a:t>
                      </a:r>
                    </a:p>
                  </a:txBody>
                  <a:tcPr marL="85498" marR="85498" marT="42749" marB="42749" anchor="ctr">
                    <a:solidFill>
                      <a:srgbClr val="00B0F0"/>
                    </a:solidFill>
                  </a:tcPr>
                </a:tc>
                <a:extLst>
                  <a:ext uri="{0D108BD9-81ED-4DB2-BD59-A6C34878D82A}">
                    <a16:rowId xmlns:a16="http://schemas.microsoft.com/office/drawing/2014/main" xmlns="" val="10000"/>
                  </a:ext>
                </a:extLst>
              </a:tr>
              <a:tr h="966702">
                <a:tc>
                  <a:txBody>
                    <a:bodyPr/>
                    <a:lstStyle/>
                    <a:p>
                      <a:r>
                        <a:rPr lang="zh-CN" altLang="en-US" sz="1400" b="1" dirty="0">
                          <a:solidFill>
                            <a:schemeClr val="bg1"/>
                          </a:solidFill>
                        </a:rPr>
                        <a:t>课程类别</a:t>
                      </a:r>
                    </a:p>
                  </a:txBody>
                  <a:tcPr marL="85498" marR="85498" marT="42749" marB="42749" anchor="ctr">
                    <a:solidFill>
                      <a:srgbClr val="00B0F0"/>
                    </a:solidFill>
                  </a:tcPr>
                </a:tc>
                <a:tc>
                  <a:txBody>
                    <a:bodyPr/>
                    <a:lstStyle/>
                    <a:p>
                      <a:r>
                        <a:rPr lang="zh-CN" altLang="en-US" sz="1400" b="1" dirty="0">
                          <a:solidFill>
                            <a:schemeClr val="bg1"/>
                          </a:solidFill>
                        </a:rPr>
                        <a:t>专业必修课</a:t>
                      </a:r>
                    </a:p>
                  </a:txBody>
                  <a:tcPr marL="85498" marR="85498" marT="42749" marB="42749" anchor="ctr">
                    <a:solidFill>
                      <a:srgbClr val="00B0F0"/>
                    </a:solidFill>
                  </a:tcPr>
                </a:tc>
                <a:tc>
                  <a:txBody>
                    <a:bodyPr/>
                    <a:lstStyle/>
                    <a:p>
                      <a:r>
                        <a:rPr lang="zh-CN" altLang="en-US" sz="1400" b="1" dirty="0">
                          <a:solidFill>
                            <a:schemeClr val="bg1"/>
                          </a:solidFill>
                        </a:rPr>
                        <a:t>总学时</a:t>
                      </a:r>
                    </a:p>
                  </a:txBody>
                  <a:tcPr marL="85498" marR="85498" marT="42749" marB="42749" anchor="ctr">
                    <a:solidFill>
                      <a:srgbClr val="00B0F0"/>
                    </a:solidFill>
                  </a:tcPr>
                </a:tc>
                <a:tc>
                  <a:txBody>
                    <a:bodyPr/>
                    <a:lstStyle/>
                    <a:p>
                      <a:pPr algn="ctr"/>
                      <a:r>
                        <a:rPr lang="en-US" altLang="zh-CN" sz="1400" b="1" dirty="0">
                          <a:solidFill>
                            <a:schemeClr val="bg1"/>
                          </a:solidFill>
                        </a:rPr>
                        <a:t>180</a:t>
                      </a:r>
                      <a:endParaRPr lang="zh-CN" altLang="en-US" sz="1400" b="1" dirty="0">
                        <a:solidFill>
                          <a:schemeClr val="bg1"/>
                        </a:solidFill>
                      </a:endParaRPr>
                    </a:p>
                  </a:txBody>
                  <a:tcPr marL="85498" marR="85498" marT="42749" marB="42749" anchor="ctr">
                    <a:solidFill>
                      <a:srgbClr val="00B0F0"/>
                    </a:solidFill>
                  </a:tcPr>
                </a:tc>
                <a:tc>
                  <a:txBody>
                    <a:bodyPr/>
                    <a:lstStyle/>
                    <a:p>
                      <a:r>
                        <a:rPr lang="zh-CN" altLang="en-US" sz="1400" b="1" dirty="0">
                          <a:solidFill>
                            <a:schemeClr val="bg1"/>
                          </a:solidFill>
                        </a:rPr>
                        <a:t>学分</a:t>
                      </a:r>
                    </a:p>
                  </a:txBody>
                  <a:tcPr marL="85498" marR="85498" marT="42749" marB="42749" anchor="ctr">
                    <a:solidFill>
                      <a:srgbClr val="00B0F0"/>
                    </a:solidFill>
                  </a:tcPr>
                </a:tc>
                <a:tc>
                  <a:txBody>
                    <a:bodyPr/>
                    <a:lstStyle/>
                    <a:p>
                      <a:pPr algn="ctr"/>
                      <a:r>
                        <a:rPr lang="en-US" altLang="zh-CN" sz="1400" b="1" dirty="0">
                          <a:solidFill>
                            <a:schemeClr val="bg1"/>
                          </a:solidFill>
                        </a:rPr>
                        <a:t>8</a:t>
                      </a:r>
                      <a:endParaRPr lang="zh-CN" altLang="en-US" sz="1400" b="1" dirty="0">
                        <a:solidFill>
                          <a:schemeClr val="bg1"/>
                        </a:solidFill>
                      </a:endParaRPr>
                    </a:p>
                  </a:txBody>
                  <a:tcPr marL="85498" marR="85498" marT="42749" marB="42749" anchor="ctr">
                    <a:solidFill>
                      <a:srgbClr val="00B0F0"/>
                    </a:solidFill>
                  </a:tcPr>
                </a:tc>
                <a:tc>
                  <a:txBody>
                    <a:bodyPr/>
                    <a:lstStyle/>
                    <a:p>
                      <a:r>
                        <a:rPr lang="zh-CN" altLang="en-US" sz="1400" b="1" dirty="0">
                          <a:solidFill>
                            <a:schemeClr val="bg1"/>
                          </a:solidFill>
                        </a:rPr>
                        <a:t>考核性质</a:t>
                      </a:r>
                    </a:p>
                  </a:txBody>
                  <a:tcPr marL="85498" marR="85498" marT="42749" marB="42749" anchor="ctr">
                    <a:solidFill>
                      <a:srgbClr val="00B0F0"/>
                    </a:solidFill>
                  </a:tcPr>
                </a:tc>
                <a:tc>
                  <a:txBody>
                    <a:bodyPr/>
                    <a:lstStyle/>
                    <a:p>
                      <a:r>
                        <a:rPr lang="zh-CN" altLang="en-US" sz="1400" b="1" dirty="0">
                          <a:solidFill>
                            <a:schemeClr val="bg1"/>
                          </a:solidFill>
                        </a:rPr>
                        <a:t>考查课</a:t>
                      </a:r>
                    </a:p>
                  </a:txBody>
                  <a:tcPr marL="85498" marR="85498" marT="42749" marB="42749" anchor="ctr">
                    <a:solidFill>
                      <a:srgbClr val="00B0F0"/>
                    </a:solidFill>
                  </a:tcPr>
                </a:tc>
                <a:extLst>
                  <a:ext uri="{0D108BD9-81ED-4DB2-BD59-A6C34878D82A}">
                    <a16:rowId xmlns:a16="http://schemas.microsoft.com/office/drawing/2014/main" xmlns="" val="10001"/>
                  </a:ext>
                </a:extLst>
              </a:tr>
              <a:tr h="966702">
                <a:tc>
                  <a:txBody>
                    <a:bodyPr/>
                    <a:lstStyle/>
                    <a:p>
                      <a:r>
                        <a:rPr lang="zh-CN" altLang="en-US" sz="1400" b="1" dirty="0">
                          <a:solidFill>
                            <a:schemeClr val="bg1"/>
                          </a:solidFill>
                        </a:rPr>
                        <a:t>适用专业</a:t>
                      </a:r>
                    </a:p>
                  </a:txBody>
                  <a:tcPr marL="85498" marR="85498" marT="42749" marB="42749" anchor="ctr">
                    <a:solidFill>
                      <a:srgbClr val="00B0F0"/>
                    </a:solidFill>
                  </a:tcPr>
                </a:tc>
                <a:tc gridSpan="7">
                  <a:txBody>
                    <a:bodyPr/>
                    <a:lstStyle/>
                    <a:p>
                      <a:r>
                        <a:rPr lang="zh-CN" altLang="en-US" sz="1400" b="1" dirty="0">
                          <a:solidFill>
                            <a:schemeClr val="bg1"/>
                          </a:solidFill>
                        </a:rPr>
                        <a:t>软件专业、移动互联专业</a:t>
                      </a:r>
                    </a:p>
                  </a:txBody>
                  <a:tcPr marL="85498" marR="85498" marT="42749" marB="42749" anchor="ctr">
                    <a:solidFill>
                      <a:srgbClr val="00B0F0"/>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xmlns="" val="10002"/>
                  </a:ext>
                </a:extLst>
              </a:tr>
            </a:tbl>
          </a:graphicData>
        </a:graphic>
      </p:graphicFrame>
    </p:spTree>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90"/>
                                        </p:tgtEl>
                                        <p:attrNameLst>
                                          <p:attrName>style.visibility</p:attrName>
                                        </p:attrNameLst>
                                      </p:cBhvr>
                                      <p:to>
                                        <p:strVal val="visible"/>
                                      </p:to>
                                    </p:set>
                                    <p:anim calcmode="lin" valueType="num">
                                      <p:cBhvr>
                                        <p:cTn id="7" dur="500" fill="hold"/>
                                        <p:tgtEl>
                                          <p:spTgt spid="6190"/>
                                        </p:tgtEl>
                                        <p:attrNameLst>
                                          <p:attrName>ppt_w</p:attrName>
                                        </p:attrNameLst>
                                      </p:cBhvr>
                                      <p:tavLst>
                                        <p:tav tm="0">
                                          <p:val>
                                            <p:fltVal val="0"/>
                                          </p:val>
                                        </p:tav>
                                        <p:tav tm="100000">
                                          <p:val>
                                            <p:strVal val="#ppt_w"/>
                                          </p:val>
                                        </p:tav>
                                      </p:tavLst>
                                    </p:anim>
                                    <p:anim calcmode="lin" valueType="num">
                                      <p:cBhvr>
                                        <p:cTn id="8" dur="500" fill="hold"/>
                                        <p:tgtEl>
                                          <p:spTgt spid="6190"/>
                                        </p:tgtEl>
                                        <p:attrNameLst>
                                          <p:attrName>ppt_h</p:attrName>
                                        </p:attrNameLst>
                                      </p:cBhvr>
                                      <p:tavLst>
                                        <p:tav tm="0">
                                          <p:val>
                                            <p:fltVal val="0"/>
                                          </p:val>
                                        </p:tav>
                                        <p:tav tm="100000">
                                          <p:val>
                                            <p:strVal val="#ppt_h"/>
                                          </p:val>
                                        </p:tav>
                                      </p:tavLst>
                                    </p:anim>
                                    <p:animEffect filter="fade">
                                      <p:cBhvr>
                                        <p:cTn id="9" dur="500"/>
                                        <p:tgtEl>
                                          <p:spTgt spid="6190"/>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191"/>
                                        </p:tgtEl>
                                        <p:attrNameLst>
                                          <p:attrName>style.visibility</p:attrName>
                                        </p:attrNameLst>
                                      </p:cBhvr>
                                      <p:to>
                                        <p:strVal val="visible"/>
                                      </p:to>
                                    </p:set>
                                    <p:animEffect filter="fade">
                                      <p:cBhvr>
                                        <p:cTn id="13" dur="500"/>
                                        <p:tgtEl>
                                          <p:spTgt spid="6191"/>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0" grpId="0" bldLvl="0" animBg="1"/>
      <p:bldP spid="619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课程信息与定位</a:t>
            </a:r>
          </a:p>
        </p:txBody>
      </p:sp>
      <p:sp>
        <p:nvSpPr>
          <p:cNvPr id="6190" name="矩形 55">
            <a:extLst>
              <a:ext uri="{FF2B5EF4-FFF2-40B4-BE49-F238E27FC236}">
                <a16:creationId xmlns:a16="http://schemas.microsoft.com/office/drawing/2014/main" xmlns="" id="{6F181B80-9CC2-4BCD-BBFA-976E67892326}"/>
              </a:ext>
            </a:extLst>
          </p:cNvPr>
          <p:cNvSpPr>
            <a:spLocks noChangeArrowheads="1"/>
          </p:cNvSpPr>
          <p:nvPr/>
        </p:nvSpPr>
        <p:spPr bwMode="auto">
          <a:xfrm>
            <a:off x="2025650" y="1952625"/>
            <a:ext cx="8623300" cy="3667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91" name="矩形 56">
            <a:extLst>
              <a:ext uri="{FF2B5EF4-FFF2-40B4-BE49-F238E27FC236}">
                <a16:creationId xmlns:a16="http://schemas.microsoft.com/office/drawing/2014/main" xmlns="" id="{F26B5AB7-535B-4B03-ABBA-006A7F85DC6D}"/>
              </a:ext>
            </a:extLst>
          </p:cNvPr>
          <p:cNvSpPr>
            <a:spLocks noChangeArrowheads="1"/>
          </p:cNvSpPr>
          <p:nvPr/>
        </p:nvSpPr>
        <p:spPr bwMode="auto">
          <a:xfrm>
            <a:off x="2387600" y="2187575"/>
            <a:ext cx="2882900" cy="588963"/>
          </a:xfrm>
          <a:prstGeom prst="rect">
            <a:avLst/>
          </a:prstGeom>
          <a:solidFill>
            <a:srgbClr val="27AB7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课程定位</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101" name="组合 100">
            <a:extLst>
              <a:ext uri="{FF2B5EF4-FFF2-40B4-BE49-F238E27FC236}">
                <a16:creationId xmlns:a16="http://schemas.microsoft.com/office/drawing/2014/main" xmlns="" id="{EC3B6866-BE86-4C72-9C3B-134D5BFF76C0}"/>
              </a:ext>
            </a:extLst>
          </p:cNvPr>
          <p:cNvGrpSpPr/>
          <p:nvPr/>
        </p:nvGrpSpPr>
        <p:grpSpPr>
          <a:xfrm>
            <a:off x="2385293" y="2848866"/>
            <a:ext cx="8482926" cy="3073400"/>
            <a:chOff x="0" y="70738"/>
            <a:chExt cx="7742782" cy="2686320"/>
          </a:xfrm>
        </p:grpSpPr>
        <p:sp>
          <p:nvSpPr>
            <p:cNvPr id="102" name="矩形: 圆角 101">
              <a:extLst>
                <a:ext uri="{FF2B5EF4-FFF2-40B4-BE49-F238E27FC236}">
                  <a16:creationId xmlns:a16="http://schemas.microsoft.com/office/drawing/2014/main" xmlns="" id="{1C03A165-2D01-44BE-9CC6-8A642E15EDE2}"/>
                </a:ext>
              </a:extLst>
            </p:cNvPr>
            <p:cNvSpPr/>
            <p:nvPr/>
          </p:nvSpPr>
          <p:spPr>
            <a:xfrm>
              <a:off x="0" y="70738"/>
              <a:ext cx="7742782" cy="2686320"/>
            </a:xfrm>
            <a:prstGeom prst="roundRect">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4" name="矩形: 圆角 4">
              <a:extLst>
                <a:ext uri="{FF2B5EF4-FFF2-40B4-BE49-F238E27FC236}">
                  <a16:creationId xmlns:a16="http://schemas.microsoft.com/office/drawing/2014/main" xmlns="" id="{DC99EA85-F0EC-4525-816F-244220E4183D}"/>
                </a:ext>
              </a:extLst>
            </p:cNvPr>
            <p:cNvSpPr txBox="1"/>
            <p:nvPr/>
          </p:nvSpPr>
          <p:spPr>
            <a:xfrm>
              <a:off x="131134" y="201872"/>
              <a:ext cx="7513853" cy="24450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457200" defTabSz="1244600" rtl="0">
                <a:lnSpc>
                  <a:spcPct val="15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模拟实际工作环境，通过一个开发需求去模拟软件开发流程。学习软件开发中对需求的熟知、交流沟通和团队合作的重要性。通过运用已学过的工具和知识完成软件的开发，并通过解决开发中遇到的问题提升自己的能力。</a:t>
              </a:r>
              <a:endParaRPr lang="zh-CN" sz="2000" b="1" kern="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42957941"/>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90"/>
                                        </p:tgtEl>
                                        <p:attrNameLst>
                                          <p:attrName>style.visibility</p:attrName>
                                        </p:attrNameLst>
                                      </p:cBhvr>
                                      <p:to>
                                        <p:strVal val="visible"/>
                                      </p:to>
                                    </p:set>
                                    <p:anim calcmode="lin" valueType="num">
                                      <p:cBhvr>
                                        <p:cTn id="7" dur="500" fill="hold"/>
                                        <p:tgtEl>
                                          <p:spTgt spid="6190"/>
                                        </p:tgtEl>
                                        <p:attrNameLst>
                                          <p:attrName>ppt_w</p:attrName>
                                        </p:attrNameLst>
                                      </p:cBhvr>
                                      <p:tavLst>
                                        <p:tav tm="0">
                                          <p:val>
                                            <p:fltVal val="0"/>
                                          </p:val>
                                        </p:tav>
                                        <p:tav tm="100000">
                                          <p:val>
                                            <p:strVal val="#ppt_w"/>
                                          </p:val>
                                        </p:tav>
                                      </p:tavLst>
                                    </p:anim>
                                    <p:anim calcmode="lin" valueType="num">
                                      <p:cBhvr>
                                        <p:cTn id="8" dur="500" fill="hold"/>
                                        <p:tgtEl>
                                          <p:spTgt spid="6190"/>
                                        </p:tgtEl>
                                        <p:attrNameLst>
                                          <p:attrName>ppt_h</p:attrName>
                                        </p:attrNameLst>
                                      </p:cBhvr>
                                      <p:tavLst>
                                        <p:tav tm="0">
                                          <p:val>
                                            <p:fltVal val="0"/>
                                          </p:val>
                                        </p:tav>
                                        <p:tav tm="100000">
                                          <p:val>
                                            <p:strVal val="#ppt_h"/>
                                          </p:val>
                                        </p:tav>
                                      </p:tavLst>
                                    </p:anim>
                                    <p:animEffect filter="fade">
                                      <p:cBhvr>
                                        <p:cTn id="9" dur="500"/>
                                        <p:tgtEl>
                                          <p:spTgt spid="6190"/>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191"/>
                                        </p:tgtEl>
                                        <p:attrNameLst>
                                          <p:attrName>style.visibility</p:attrName>
                                        </p:attrNameLst>
                                      </p:cBhvr>
                                      <p:to>
                                        <p:strVal val="visible"/>
                                      </p:to>
                                    </p:set>
                                    <p:animEffect filter="fade">
                                      <p:cBhvr>
                                        <p:cTn id="13" dur="500"/>
                                        <p:tgtEl>
                                          <p:spTgt spid="6191"/>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0" grpId="0" bldLvl="0" animBg="1"/>
      <p:bldP spid="619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软件开发流程</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pic>
        <p:nvPicPr>
          <p:cNvPr id="103" name="图片 102">
            <a:extLst>
              <a:ext uri="{FF2B5EF4-FFF2-40B4-BE49-F238E27FC236}">
                <a16:creationId xmlns:a16="http://schemas.microsoft.com/office/drawing/2014/main" xmlns="" id="{EDF23C72-B481-4F6E-8631-93FD4CD8B930}"/>
              </a:ext>
            </a:extLst>
          </p:cNvPr>
          <p:cNvPicPr>
            <a:picLocks noChangeAspect="1"/>
          </p:cNvPicPr>
          <p:nvPr/>
        </p:nvPicPr>
        <p:blipFill>
          <a:blip r:embed="rId3"/>
          <a:stretch>
            <a:fillRect/>
          </a:stretch>
        </p:blipFill>
        <p:spPr>
          <a:xfrm>
            <a:off x="6852277" y="1791600"/>
            <a:ext cx="3374192" cy="3374192"/>
          </a:xfrm>
          <a:prstGeom prst="rect">
            <a:avLst/>
          </a:prstGeom>
        </p:spPr>
      </p:pic>
      <p:grpSp>
        <p:nvGrpSpPr>
          <p:cNvPr id="105" name="组合 104">
            <a:extLst>
              <a:ext uri="{FF2B5EF4-FFF2-40B4-BE49-F238E27FC236}">
                <a16:creationId xmlns:a16="http://schemas.microsoft.com/office/drawing/2014/main" xmlns="" id="{1EC4E3DE-CEE2-4539-B98F-276F1293A00E}"/>
              </a:ext>
            </a:extLst>
          </p:cNvPr>
          <p:cNvGrpSpPr/>
          <p:nvPr/>
        </p:nvGrpSpPr>
        <p:grpSpPr>
          <a:xfrm>
            <a:off x="2427356" y="1684107"/>
            <a:ext cx="3835145" cy="560294"/>
            <a:chOff x="3710491" y="1059582"/>
            <a:chExt cx="4101695" cy="599235"/>
          </a:xfrm>
        </p:grpSpPr>
        <p:grpSp>
          <p:nvGrpSpPr>
            <p:cNvPr id="106" name="组合 105">
              <a:extLst>
                <a:ext uri="{FF2B5EF4-FFF2-40B4-BE49-F238E27FC236}">
                  <a16:creationId xmlns:a16="http://schemas.microsoft.com/office/drawing/2014/main" xmlns="" id="{99EB07C8-2AEC-4600-92D2-58EF448BD248}"/>
                </a:ext>
              </a:extLst>
            </p:cNvPr>
            <p:cNvGrpSpPr/>
            <p:nvPr/>
          </p:nvGrpSpPr>
          <p:grpSpPr>
            <a:xfrm>
              <a:off x="3710491" y="1059582"/>
              <a:ext cx="4101695" cy="599235"/>
              <a:chOff x="4139952" y="1170041"/>
              <a:chExt cx="3672408" cy="536519"/>
            </a:xfrm>
          </p:grpSpPr>
          <p:sp>
            <p:nvSpPr>
              <p:cNvPr id="108" name="圆角矩形 34">
                <a:extLst>
                  <a:ext uri="{FF2B5EF4-FFF2-40B4-BE49-F238E27FC236}">
                    <a16:creationId xmlns:a16="http://schemas.microsoft.com/office/drawing/2014/main" xmlns="" id="{040D917C-D549-4713-B2F1-EB903C41A446}"/>
                  </a:ext>
                </a:extLst>
              </p:cNvPr>
              <p:cNvSpPr/>
              <p:nvPr/>
            </p:nvSpPr>
            <p:spPr>
              <a:xfrm>
                <a:off x="4139952" y="1170041"/>
                <a:ext cx="3672408" cy="536519"/>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09" name="圆角矩形 113">
                <a:extLst>
                  <a:ext uri="{FF2B5EF4-FFF2-40B4-BE49-F238E27FC236}">
                    <a16:creationId xmlns:a16="http://schemas.microsoft.com/office/drawing/2014/main" xmlns="" id="{6F91184F-07EE-4BB6-8EBA-D5687C426EC6}"/>
                  </a:ext>
                </a:extLst>
              </p:cNvPr>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cap="flat" cmpd="sng" algn="ctr">
                <a:noFill/>
                <a:prstDash val="solid"/>
              </a:ln>
              <a:effectLst>
                <a:innerShdw blurRad="63500" dist="50800" dir="16200000">
                  <a:prstClr val="black">
                    <a:alpha val="32000"/>
                  </a:prstClr>
                </a:inn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10" name="TextBox 35">
                <a:extLst>
                  <a:ext uri="{FF2B5EF4-FFF2-40B4-BE49-F238E27FC236}">
                    <a16:creationId xmlns:a16="http://schemas.microsoft.com/office/drawing/2014/main" xmlns="" id="{CDFBE8B3-6DBF-4D54-AF4E-2155D9A3E300}"/>
                  </a:ext>
                </a:extLst>
              </p:cNvPr>
              <p:cNvSpPr txBox="1"/>
              <p:nvPr/>
            </p:nvSpPr>
            <p:spPr>
              <a:xfrm>
                <a:off x="4246444" y="1253634"/>
                <a:ext cx="459266" cy="36397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en-US" altLang="zh-CN"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01</a:t>
                </a:r>
                <a:endParaRPr lang="zh-CN" altLang="en-US"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07" name="TextBox 32">
              <a:extLst>
                <a:ext uri="{FF2B5EF4-FFF2-40B4-BE49-F238E27FC236}">
                  <a16:creationId xmlns:a16="http://schemas.microsoft.com/office/drawing/2014/main" xmlns="" id="{0838F902-9BBA-454F-BC03-C670E471793D}"/>
                </a:ext>
              </a:extLst>
            </p:cNvPr>
            <p:cNvSpPr txBox="1"/>
            <p:nvPr/>
          </p:nvSpPr>
          <p:spPr>
            <a:xfrm>
              <a:off x="4875235" y="1174546"/>
              <a:ext cx="1020419" cy="34494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需求捕捉</a:t>
              </a:r>
            </a:p>
          </p:txBody>
        </p:sp>
      </p:grpSp>
      <p:grpSp>
        <p:nvGrpSpPr>
          <p:cNvPr id="111" name="组合 110">
            <a:extLst>
              <a:ext uri="{FF2B5EF4-FFF2-40B4-BE49-F238E27FC236}">
                <a16:creationId xmlns:a16="http://schemas.microsoft.com/office/drawing/2014/main" xmlns="" id="{5E583C64-8497-4FA7-8AD1-EB3E89FA5E74}"/>
              </a:ext>
            </a:extLst>
          </p:cNvPr>
          <p:cNvGrpSpPr/>
          <p:nvPr/>
        </p:nvGrpSpPr>
        <p:grpSpPr>
          <a:xfrm>
            <a:off x="2383523" y="2364148"/>
            <a:ext cx="3835145" cy="560294"/>
            <a:chOff x="3710491" y="1059582"/>
            <a:chExt cx="4101695" cy="599235"/>
          </a:xfrm>
        </p:grpSpPr>
        <p:grpSp>
          <p:nvGrpSpPr>
            <p:cNvPr id="112" name="组合 111">
              <a:extLst>
                <a:ext uri="{FF2B5EF4-FFF2-40B4-BE49-F238E27FC236}">
                  <a16:creationId xmlns:a16="http://schemas.microsoft.com/office/drawing/2014/main" xmlns="" id="{4D9853B3-F70C-4F8F-8EBF-F1F730D2CC52}"/>
                </a:ext>
              </a:extLst>
            </p:cNvPr>
            <p:cNvGrpSpPr/>
            <p:nvPr/>
          </p:nvGrpSpPr>
          <p:grpSpPr>
            <a:xfrm>
              <a:off x="3710491" y="1059582"/>
              <a:ext cx="4101695" cy="599235"/>
              <a:chOff x="4139952" y="1170041"/>
              <a:chExt cx="3672408" cy="536519"/>
            </a:xfrm>
          </p:grpSpPr>
          <p:sp>
            <p:nvSpPr>
              <p:cNvPr id="114" name="圆角矩形 69">
                <a:extLst>
                  <a:ext uri="{FF2B5EF4-FFF2-40B4-BE49-F238E27FC236}">
                    <a16:creationId xmlns:a16="http://schemas.microsoft.com/office/drawing/2014/main" xmlns="" id="{14AA1415-419A-4823-9D47-212C9FA8A7BF}"/>
                  </a:ext>
                </a:extLst>
              </p:cNvPr>
              <p:cNvSpPr/>
              <p:nvPr/>
            </p:nvSpPr>
            <p:spPr>
              <a:xfrm>
                <a:off x="4139952" y="1170041"/>
                <a:ext cx="3672408" cy="536519"/>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15" name="圆角矩形 113">
                <a:extLst>
                  <a:ext uri="{FF2B5EF4-FFF2-40B4-BE49-F238E27FC236}">
                    <a16:creationId xmlns:a16="http://schemas.microsoft.com/office/drawing/2014/main" xmlns="" id="{42040321-3A19-4C4C-9DD5-E033B3196A9C}"/>
                  </a:ext>
                </a:extLst>
              </p:cNvPr>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cap="flat" cmpd="sng" algn="ctr">
                <a:noFill/>
                <a:prstDash val="solid"/>
              </a:ln>
              <a:effectLst>
                <a:innerShdw blurRad="63500" dist="50800" dir="16200000">
                  <a:prstClr val="black">
                    <a:alpha val="32000"/>
                  </a:prstClr>
                </a:inn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16" name="TextBox 35">
                <a:extLst>
                  <a:ext uri="{FF2B5EF4-FFF2-40B4-BE49-F238E27FC236}">
                    <a16:creationId xmlns:a16="http://schemas.microsoft.com/office/drawing/2014/main" xmlns="" id="{92548077-6DD9-4270-8D0F-129E6F87C687}"/>
                  </a:ext>
                </a:extLst>
              </p:cNvPr>
              <p:cNvSpPr txBox="1"/>
              <p:nvPr/>
            </p:nvSpPr>
            <p:spPr>
              <a:xfrm>
                <a:off x="4246444" y="1253634"/>
                <a:ext cx="459266" cy="36397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en-US" altLang="zh-CN"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02</a:t>
                </a:r>
                <a:endParaRPr lang="zh-CN" altLang="en-US"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13" name="TextBox 32">
              <a:extLst>
                <a:ext uri="{FF2B5EF4-FFF2-40B4-BE49-F238E27FC236}">
                  <a16:creationId xmlns:a16="http://schemas.microsoft.com/office/drawing/2014/main" xmlns="" id="{8FBDBB53-6321-4D3F-816F-B439CFA2D50C}"/>
                </a:ext>
              </a:extLst>
            </p:cNvPr>
            <p:cNvSpPr txBox="1"/>
            <p:nvPr/>
          </p:nvSpPr>
          <p:spPr>
            <a:xfrm>
              <a:off x="4920234" y="1219391"/>
              <a:ext cx="1082138" cy="34494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 需求分析</a:t>
              </a:r>
            </a:p>
          </p:txBody>
        </p:sp>
      </p:grpSp>
      <p:grpSp>
        <p:nvGrpSpPr>
          <p:cNvPr id="117" name="组合 116">
            <a:extLst>
              <a:ext uri="{FF2B5EF4-FFF2-40B4-BE49-F238E27FC236}">
                <a16:creationId xmlns:a16="http://schemas.microsoft.com/office/drawing/2014/main" xmlns="" id="{A5500151-1DD7-4681-B227-4B863E84298F}"/>
              </a:ext>
            </a:extLst>
          </p:cNvPr>
          <p:cNvGrpSpPr/>
          <p:nvPr/>
        </p:nvGrpSpPr>
        <p:grpSpPr>
          <a:xfrm>
            <a:off x="2383523" y="3116349"/>
            <a:ext cx="3835145" cy="560294"/>
            <a:chOff x="3710491" y="1059582"/>
            <a:chExt cx="4101695" cy="599235"/>
          </a:xfrm>
        </p:grpSpPr>
        <p:grpSp>
          <p:nvGrpSpPr>
            <p:cNvPr id="118" name="组合 117">
              <a:extLst>
                <a:ext uri="{FF2B5EF4-FFF2-40B4-BE49-F238E27FC236}">
                  <a16:creationId xmlns:a16="http://schemas.microsoft.com/office/drawing/2014/main" xmlns="" id="{DA900E62-D6F9-4A81-9107-C7FDD96475C3}"/>
                </a:ext>
              </a:extLst>
            </p:cNvPr>
            <p:cNvGrpSpPr/>
            <p:nvPr/>
          </p:nvGrpSpPr>
          <p:grpSpPr>
            <a:xfrm>
              <a:off x="3710491" y="1059582"/>
              <a:ext cx="4101695" cy="599235"/>
              <a:chOff x="4139952" y="1170041"/>
              <a:chExt cx="3672408" cy="536519"/>
            </a:xfrm>
          </p:grpSpPr>
          <p:sp>
            <p:nvSpPr>
              <p:cNvPr id="120" name="圆角矩形 75">
                <a:extLst>
                  <a:ext uri="{FF2B5EF4-FFF2-40B4-BE49-F238E27FC236}">
                    <a16:creationId xmlns:a16="http://schemas.microsoft.com/office/drawing/2014/main" xmlns="" id="{2808BBE5-7E3F-4AD7-A840-47FDA80A2804}"/>
                  </a:ext>
                </a:extLst>
              </p:cNvPr>
              <p:cNvSpPr/>
              <p:nvPr/>
            </p:nvSpPr>
            <p:spPr>
              <a:xfrm>
                <a:off x="4139952" y="1170041"/>
                <a:ext cx="3672408" cy="536519"/>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21" name="圆角矩形 113">
                <a:extLst>
                  <a:ext uri="{FF2B5EF4-FFF2-40B4-BE49-F238E27FC236}">
                    <a16:creationId xmlns:a16="http://schemas.microsoft.com/office/drawing/2014/main" xmlns="" id="{12C4C7F6-FE6B-424F-8637-C4959775E687}"/>
                  </a:ext>
                </a:extLst>
              </p:cNvPr>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cap="flat" cmpd="sng" algn="ctr">
                <a:noFill/>
                <a:prstDash val="solid"/>
              </a:ln>
              <a:effectLst>
                <a:innerShdw blurRad="63500" dist="50800" dir="16200000">
                  <a:prstClr val="black">
                    <a:alpha val="32000"/>
                  </a:prstClr>
                </a:inn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22" name="TextBox 35">
                <a:extLst>
                  <a:ext uri="{FF2B5EF4-FFF2-40B4-BE49-F238E27FC236}">
                    <a16:creationId xmlns:a16="http://schemas.microsoft.com/office/drawing/2014/main" xmlns="" id="{DD898D08-EA04-4F80-A315-5D6BCC781D81}"/>
                  </a:ext>
                </a:extLst>
              </p:cNvPr>
              <p:cNvSpPr txBox="1"/>
              <p:nvPr/>
            </p:nvSpPr>
            <p:spPr>
              <a:xfrm>
                <a:off x="4246444" y="1253634"/>
                <a:ext cx="459266" cy="36397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en-US" altLang="zh-CN"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03</a:t>
                </a:r>
                <a:endParaRPr lang="zh-CN" altLang="en-US"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19" name="TextBox 32">
              <a:extLst>
                <a:ext uri="{FF2B5EF4-FFF2-40B4-BE49-F238E27FC236}">
                  <a16:creationId xmlns:a16="http://schemas.microsoft.com/office/drawing/2014/main" xmlns="" id="{21F410D3-DADF-41F7-BB55-6928C276B7E6}"/>
                </a:ext>
              </a:extLst>
            </p:cNvPr>
            <p:cNvSpPr txBox="1"/>
            <p:nvPr/>
          </p:nvSpPr>
          <p:spPr>
            <a:xfrm>
              <a:off x="4962896" y="1217807"/>
              <a:ext cx="1865626" cy="34494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软件功能及</a:t>
              </a:r>
              <a:r>
                <a:rPr lang="en-US" altLang="zh-CN" sz="1496" b="1" kern="0" dirty="0">
                  <a:solidFill>
                    <a:sysClr val="window" lastClr="FFFFFF"/>
                  </a:solidFill>
                  <a:latin typeface="微软雅黑" panose="020B0503020204020204" pitchFamily="34" charset="-122"/>
                  <a:ea typeface="微软雅黑" panose="020B0503020204020204" pitchFamily="34" charset="-122"/>
                </a:rPr>
                <a:t>UI</a:t>
              </a:r>
              <a:r>
                <a:rPr lang="zh-CN" altLang="en-US" sz="1496" b="1" kern="0" dirty="0">
                  <a:solidFill>
                    <a:sysClr val="window" lastClr="FFFFFF"/>
                  </a:solidFill>
                  <a:latin typeface="微软雅黑" panose="020B0503020204020204" pitchFamily="34" charset="-122"/>
                  <a:ea typeface="微软雅黑" panose="020B0503020204020204" pitchFamily="34" charset="-122"/>
                </a:rPr>
                <a:t>设计</a:t>
              </a:r>
            </a:p>
          </p:txBody>
        </p:sp>
      </p:grpSp>
      <p:grpSp>
        <p:nvGrpSpPr>
          <p:cNvPr id="123" name="组合 122">
            <a:extLst>
              <a:ext uri="{FF2B5EF4-FFF2-40B4-BE49-F238E27FC236}">
                <a16:creationId xmlns:a16="http://schemas.microsoft.com/office/drawing/2014/main" xmlns="" id="{35C027BE-6F34-45D4-8303-6C052E1E14B7}"/>
              </a:ext>
            </a:extLst>
          </p:cNvPr>
          <p:cNvGrpSpPr/>
          <p:nvPr/>
        </p:nvGrpSpPr>
        <p:grpSpPr>
          <a:xfrm>
            <a:off x="2375821" y="3926667"/>
            <a:ext cx="3835145" cy="560294"/>
            <a:chOff x="3710491" y="1059582"/>
            <a:chExt cx="4101695" cy="599235"/>
          </a:xfrm>
        </p:grpSpPr>
        <p:grpSp>
          <p:nvGrpSpPr>
            <p:cNvPr id="124" name="组合 123">
              <a:extLst>
                <a:ext uri="{FF2B5EF4-FFF2-40B4-BE49-F238E27FC236}">
                  <a16:creationId xmlns:a16="http://schemas.microsoft.com/office/drawing/2014/main" xmlns="" id="{F66DED97-28D9-46F7-A5A5-2C666205654E}"/>
                </a:ext>
              </a:extLst>
            </p:cNvPr>
            <p:cNvGrpSpPr/>
            <p:nvPr/>
          </p:nvGrpSpPr>
          <p:grpSpPr>
            <a:xfrm>
              <a:off x="3710491" y="1059582"/>
              <a:ext cx="4101695" cy="599235"/>
              <a:chOff x="4139952" y="1170041"/>
              <a:chExt cx="3672408" cy="536519"/>
            </a:xfrm>
          </p:grpSpPr>
          <p:sp>
            <p:nvSpPr>
              <p:cNvPr id="126" name="圆角矩形 39">
                <a:extLst>
                  <a:ext uri="{FF2B5EF4-FFF2-40B4-BE49-F238E27FC236}">
                    <a16:creationId xmlns:a16="http://schemas.microsoft.com/office/drawing/2014/main" xmlns="" id="{54D5AB10-A26B-471C-B799-7DEAF42CC221}"/>
                  </a:ext>
                </a:extLst>
              </p:cNvPr>
              <p:cNvSpPr/>
              <p:nvPr/>
            </p:nvSpPr>
            <p:spPr>
              <a:xfrm>
                <a:off x="4139952" y="1170041"/>
                <a:ext cx="3672408" cy="536519"/>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27" name="圆角矩形 113">
                <a:extLst>
                  <a:ext uri="{FF2B5EF4-FFF2-40B4-BE49-F238E27FC236}">
                    <a16:creationId xmlns:a16="http://schemas.microsoft.com/office/drawing/2014/main" xmlns="" id="{8E7228E7-F017-4770-A6CC-8CE5CFDFDE13}"/>
                  </a:ext>
                </a:extLst>
              </p:cNvPr>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cap="flat" cmpd="sng" algn="ctr">
                <a:noFill/>
                <a:prstDash val="solid"/>
              </a:ln>
              <a:effectLst>
                <a:innerShdw blurRad="63500" dist="50800" dir="16200000">
                  <a:prstClr val="black">
                    <a:alpha val="32000"/>
                  </a:prstClr>
                </a:inn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28" name="TextBox 35">
                <a:extLst>
                  <a:ext uri="{FF2B5EF4-FFF2-40B4-BE49-F238E27FC236}">
                    <a16:creationId xmlns:a16="http://schemas.microsoft.com/office/drawing/2014/main" xmlns="" id="{DFA57BEC-AD51-43F9-A14C-D023E40C7E38}"/>
                  </a:ext>
                </a:extLst>
              </p:cNvPr>
              <p:cNvSpPr txBox="1"/>
              <p:nvPr/>
            </p:nvSpPr>
            <p:spPr>
              <a:xfrm>
                <a:off x="4246444" y="1253634"/>
                <a:ext cx="459266" cy="36397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en-US" altLang="zh-CN"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04</a:t>
                </a:r>
                <a:endParaRPr lang="zh-CN" altLang="en-US"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25" name="TextBox 32">
              <a:extLst>
                <a:ext uri="{FF2B5EF4-FFF2-40B4-BE49-F238E27FC236}">
                  <a16:creationId xmlns:a16="http://schemas.microsoft.com/office/drawing/2014/main" xmlns="" id="{71C60F67-CAF4-4E87-93AC-D2DE97CB3C5F}"/>
                </a:ext>
              </a:extLst>
            </p:cNvPr>
            <p:cNvSpPr txBox="1"/>
            <p:nvPr/>
          </p:nvSpPr>
          <p:spPr>
            <a:xfrm>
              <a:off x="4992179" y="1214503"/>
              <a:ext cx="1440797" cy="34494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软件功能实现</a:t>
              </a:r>
            </a:p>
          </p:txBody>
        </p:sp>
      </p:grpSp>
      <p:grpSp>
        <p:nvGrpSpPr>
          <p:cNvPr id="129" name="组合 128">
            <a:extLst>
              <a:ext uri="{FF2B5EF4-FFF2-40B4-BE49-F238E27FC236}">
                <a16:creationId xmlns:a16="http://schemas.microsoft.com/office/drawing/2014/main" xmlns="" id="{C8CEFBC6-25AB-47D4-8617-76BF50CD71F1}"/>
              </a:ext>
            </a:extLst>
          </p:cNvPr>
          <p:cNvGrpSpPr/>
          <p:nvPr/>
        </p:nvGrpSpPr>
        <p:grpSpPr>
          <a:xfrm>
            <a:off x="2402143" y="4678868"/>
            <a:ext cx="3835145" cy="560294"/>
            <a:chOff x="961486" y="3892360"/>
            <a:chExt cx="3835145" cy="560294"/>
          </a:xfrm>
        </p:grpSpPr>
        <p:grpSp>
          <p:nvGrpSpPr>
            <p:cNvPr id="130" name="组合 129">
              <a:extLst>
                <a:ext uri="{FF2B5EF4-FFF2-40B4-BE49-F238E27FC236}">
                  <a16:creationId xmlns:a16="http://schemas.microsoft.com/office/drawing/2014/main" xmlns="" id="{FBE41686-0D52-47FE-BEA4-4A1BF0D441DF}"/>
                </a:ext>
              </a:extLst>
            </p:cNvPr>
            <p:cNvGrpSpPr/>
            <p:nvPr/>
          </p:nvGrpSpPr>
          <p:grpSpPr>
            <a:xfrm>
              <a:off x="961486" y="3892360"/>
              <a:ext cx="3835145" cy="560294"/>
              <a:chOff x="3710491" y="1059582"/>
              <a:chExt cx="4101695" cy="599235"/>
            </a:xfrm>
          </p:grpSpPr>
          <p:sp>
            <p:nvSpPr>
              <p:cNvPr id="134" name="圆角矩形 62">
                <a:extLst>
                  <a:ext uri="{FF2B5EF4-FFF2-40B4-BE49-F238E27FC236}">
                    <a16:creationId xmlns:a16="http://schemas.microsoft.com/office/drawing/2014/main" xmlns="" id="{2E3B888C-FAD8-497A-B319-46FFD839D8E9}"/>
                  </a:ext>
                </a:extLst>
              </p:cNvPr>
              <p:cNvSpPr/>
              <p:nvPr/>
            </p:nvSpPr>
            <p:spPr>
              <a:xfrm>
                <a:off x="3710491" y="1059582"/>
                <a:ext cx="4101695" cy="599235"/>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35" name="TextBox 32">
                <a:extLst>
                  <a:ext uri="{FF2B5EF4-FFF2-40B4-BE49-F238E27FC236}">
                    <a16:creationId xmlns:a16="http://schemas.microsoft.com/office/drawing/2014/main" xmlns="" id="{F4727D3E-FF05-49D1-AE71-8A3451B6F66C}"/>
                  </a:ext>
                </a:extLst>
              </p:cNvPr>
              <p:cNvSpPr txBox="1"/>
              <p:nvPr/>
            </p:nvSpPr>
            <p:spPr>
              <a:xfrm>
                <a:off x="4974895" y="1214503"/>
                <a:ext cx="1431879" cy="34494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课程考核要求</a:t>
                </a:r>
              </a:p>
            </p:txBody>
          </p:sp>
        </p:grpSp>
        <p:sp>
          <p:nvSpPr>
            <p:cNvPr id="131" name="圆角矩形 113">
              <a:extLst>
                <a:ext uri="{FF2B5EF4-FFF2-40B4-BE49-F238E27FC236}">
                  <a16:creationId xmlns:a16="http://schemas.microsoft.com/office/drawing/2014/main" xmlns="" id="{78C85D6D-2B6E-400B-9DFF-2252881D3AE7}"/>
                </a:ext>
              </a:extLst>
            </p:cNvPr>
            <p:cNvSpPr/>
            <p:nvPr/>
          </p:nvSpPr>
          <p:spPr>
            <a:xfrm>
              <a:off x="1552315" y="3962440"/>
              <a:ext cx="3138462" cy="406489"/>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cap="flat" cmpd="sng" algn="ctr">
              <a:noFill/>
              <a:prstDash val="solid"/>
            </a:ln>
            <a:effectLst>
              <a:innerShdw blurRad="63500" dist="50800" dir="16200000">
                <a:prstClr val="black">
                  <a:alpha val="32000"/>
                </a:prstClr>
              </a:inn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32" name="TextBox 32">
              <a:extLst>
                <a:ext uri="{FF2B5EF4-FFF2-40B4-BE49-F238E27FC236}">
                  <a16:creationId xmlns:a16="http://schemas.microsoft.com/office/drawing/2014/main" xmlns="" id="{6A847A4A-6181-4F72-8F5F-11C07D9F0D1C}"/>
                </a:ext>
              </a:extLst>
            </p:cNvPr>
            <p:cNvSpPr txBox="1"/>
            <p:nvPr/>
          </p:nvSpPr>
          <p:spPr>
            <a:xfrm>
              <a:off x="2173688" y="4008447"/>
              <a:ext cx="1347166" cy="32252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软件测试</a:t>
              </a:r>
            </a:p>
          </p:txBody>
        </p:sp>
        <p:sp>
          <p:nvSpPr>
            <p:cNvPr id="133" name="TextBox 35">
              <a:extLst>
                <a:ext uri="{FF2B5EF4-FFF2-40B4-BE49-F238E27FC236}">
                  <a16:creationId xmlns:a16="http://schemas.microsoft.com/office/drawing/2014/main" xmlns="" id="{D4C1DE15-4A1D-4EA3-8FF8-739E7B48555A}"/>
                </a:ext>
              </a:extLst>
            </p:cNvPr>
            <p:cNvSpPr txBox="1"/>
            <p:nvPr/>
          </p:nvSpPr>
          <p:spPr>
            <a:xfrm>
              <a:off x="1047141" y="3975632"/>
              <a:ext cx="479618" cy="380104"/>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en-US" altLang="zh-CN"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05</a:t>
              </a:r>
              <a:endParaRPr lang="zh-CN" altLang="en-US"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36" name="矩形 135">
            <a:extLst>
              <a:ext uri="{FF2B5EF4-FFF2-40B4-BE49-F238E27FC236}">
                <a16:creationId xmlns:a16="http://schemas.microsoft.com/office/drawing/2014/main" xmlns="" id="{DAF63D70-8598-4431-93B4-5A3BA6DD82EF}"/>
              </a:ext>
            </a:extLst>
          </p:cNvPr>
          <p:cNvSpPr/>
          <p:nvPr/>
        </p:nvSpPr>
        <p:spPr>
          <a:xfrm>
            <a:off x="2993519" y="1093171"/>
            <a:ext cx="664797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软件工程的角度，针对我们毕业论文当然也需要从这个角度来写</a:t>
            </a:r>
          </a:p>
        </p:txBody>
      </p:sp>
    </p:spTree>
    <p:extLst>
      <p:ext uri="{BB962C8B-B14F-4D97-AF65-F5344CB8AC3E}">
        <p14:creationId xmlns:p14="http://schemas.microsoft.com/office/powerpoint/2010/main" val="472214223"/>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7"/>
                                        </p:tgtEl>
                                        <p:attrNameLst>
                                          <p:attrName>style.visibility</p:attrName>
                                        </p:attrNameLst>
                                      </p:cBhvr>
                                      <p:to>
                                        <p:strVal val="visible"/>
                                      </p:to>
                                    </p:set>
                                    <p:animEffect transition="in" filter="fade">
                                      <p:cBhvr>
                                        <p:cTn id="15" dur="500"/>
                                        <p:tgtEl>
                                          <p:spTgt spid="1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1" presetClass="entr" presetSubtype="0" fill="hold" nodeType="withEffect">
                                  <p:stCondLst>
                                    <p:cond delay="0"/>
                                  </p:stCondLst>
                                  <p:childTnLst>
                                    <p:set>
                                      <p:cBhvr>
                                        <p:cTn id="25"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软件开发流程</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137" name="组合 136">
            <a:extLst>
              <a:ext uri="{FF2B5EF4-FFF2-40B4-BE49-F238E27FC236}">
                <a16:creationId xmlns:a16="http://schemas.microsoft.com/office/drawing/2014/main" xmlns="" id="{5B0F62B6-8AA4-4698-8AB1-1BE9E5DFC31C}"/>
              </a:ext>
            </a:extLst>
          </p:cNvPr>
          <p:cNvGrpSpPr/>
          <p:nvPr/>
        </p:nvGrpSpPr>
        <p:grpSpPr>
          <a:xfrm>
            <a:off x="1971965" y="2037272"/>
            <a:ext cx="3835145" cy="560294"/>
            <a:chOff x="3710491" y="1059582"/>
            <a:chExt cx="4101695" cy="599235"/>
          </a:xfrm>
        </p:grpSpPr>
        <p:grpSp>
          <p:nvGrpSpPr>
            <p:cNvPr id="138" name="组合 137">
              <a:extLst>
                <a:ext uri="{FF2B5EF4-FFF2-40B4-BE49-F238E27FC236}">
                  <a16:creationId xmlns:a16="http://schemas.microsoft.com/office/drawing/2014/main" xmlns="" id="{066EB644-D1D9-4EF7-9635-9143B8D8B514}"/>
                </a:ext>
              </a:extLst>
            </p:cNvPr>
            <p:cNvGrpSpPr/>
            <p:nvPr/>
          </p:nvGrpSpPr>
          <p:grpSpPr>
            <a:xfrm>
              <a:off x="3710491" y="1059582"/>
              <a:ext cx="4101695" cy="599235"/>
              <a:chOff x="4139952" y="1170041"/>
              <a:chExt cx="3672408" cy="536519"/>
            </a:xfrm>
          </p:grpSpPr>
          <p:sp>
            <p:nvSpPr>
              <p:cNvPr id="140" name="圆角矩形 34">
                <a:extLst>
                  <a:ext uri="{FF2B5EF4-FFF2-40B4-BE49-F238E27FC236}">
                    <a16:creationId xmlns:a16="http://schemas.microsoft.com/office/drawing/2014/main" xmlns="" id="{2CAC70DC-DFAE-4FBE-BA9D-1B8255A6C78D}"/>
                  </a:ext>
                </a:extLst>
              </p:cNvPr>
              <p:cNvSpPr/>
              <p:nvPr/>
            </p:nvSpPr>
            <p:spPr>
              <a:xfrm>
                <a:off x="4139952" y="1170041"/>
                <a:ext cx="3672408" cy="536519"/>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41" name="圆角矩形 113">
                <a:extLst>
                  <a:ext uri="{FF2B5EF4-FFF2-40B4-BE49-F238E27FC236}">
                    <a16:creationId xmlns:a16="http://schemas.microsoft.com/office/drawing/2014/main" xmlns="" id="{26D36E49-31C2-48FC-B932-4B4511137C27}"/>
                  </a:ext>
                </a:extLst>
              </p:cNvPr>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cap="flat" cmpd="sng" algn="ctr">
                <a:noFill/>
                <a:prstDash val="solid"/>
              </a:ln>
              <a:effectLst>
                <a:innerShdw blurRad="63500" dist="50800" dir="16200000">
                  <a:prstClr val="black">
                    <a:alpha val="32000"/>
                  </a:prstClr>
                </a:inn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42" name="TextBox 35">
                <a:extLst>
                  <a:ext uri="{FF2B5EF4-FFF2-40B4-BE49-F238E27FC236}">
                    <a16:creationId xmlns:a16="http://schemas.microsoft.com/office/drawing/2014/main" xmlns="" id="{0ABD93A5-6C5A-4FDD-8BA7-84EB33F95756}"/>
                  </a:ext>
                </a:extLst>
              </p:cNvPr>
              <p:cNvSpPr txBox="1"/>
              <p:nvPr/>
            </p:nvSpPr>
            <p:spPr>
              <a:xfrm>
                <a:off x="4246444" y="1253634"/>
                <a:ext cx="459266" cy="36397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en-US" altLang="zh-CN"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01</a:t>
                </a:r>
                <a:endParaRPr lang="zh-CN" altLang="en-US"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39" name="TextBox 32">
              <a:extLst>
                <a:ext uri="{FF2B5EF4-FFF2-40B4-BE49-F238E27FC236}">
                  <a16:creationId xmlns:a16="http://schemas.microsoft.com/office/drawing/2014/main" xmlns="" id="{FED062E3-E1E9-4CAC-AC1E-BEF57A591F9F}"/>
                </a:ext>
              </a:extLst>
            </p:cNvPr>
            <p:cNvSpPr txBox="1"/>
            <p:nvPr/>
          </p:nvSpPr>
          <p:spPr>
            <a:xfrm>
              <a:off x="4875235" y="1174546"/>
              <a:ext cx="1020419" cy="34494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需求捕获</a:t>
              </a:r>
            </a:p>
          </p:txBody>
        </p:sp>
      </p:grpSp>
      <p:sp>
        <p:nvSpPr>
          <p:cNvPr id="144" name="矩形 143">
            <a:extLst>
              <a:ext uri="{FF2B5EF4-FFF2-40B4-BE49-F238E27FC236}">
                <a16:creationId xmlns:a16="http://schemas.microsoft.com/office/drawing/2014/main" xmlns="" id="{D58010B3-6D9A-46DB-8122-300100B86993}"/>
              </a:ext>
            </a:extLst>
          </p:cNvPr>
          <p:cNvSpPr/>
          <p:nvPr/>
        </p:nvSpPr>
        <p:spPr>
          <a:xfrm>
            <a:off x="1971965" y="2727911"/>
            <a:ext cx="8083314" cy="777457"/>
          </a:xfrm>
          <a:prstGeom prst="rect">
            <a:avLst/>
          </a:prstGeom>
        </p:spPr>
        <p:txBody>
          <a:bodyPr wrap="square">
            <a:spAutoFit/>
          </a:bodyPr>
          <a:lstStyle/>
          <a:p>
            <a:pPr indent="0">
              <a:lnSpc>
                <a:spcPct val="130000"/>
              </a:lnSpc>
              <a:buFont typeface="Wingdings" panose="05000000000000000000" pitchFamily="2" charset="2"/>
              <a:buNone/>
              <a:defRPr/>
            </a:pPr>
            <a:r>
              <a:rPr lang="en-US" altLang="zh-CN" dirty="0" err="1">
                <a:latin typeface="微软雅黑" panose="020B0503020204020204" charset="-122"/>
                <a:ea typeface="微软雅黑" panose="020B0503020204020204" charset="-122"/>
              </a:rPr>
              <a:t>需求捕获</a:t>
            </a:r>
            <a:r>
              <a:rPr lang="zh-CN" altLang="en-US" dirty="0">
                <a:latin typeface="微软雅黑" panose="020B0503020204020204" charset="-122"/>
                <a:ea typeface="微软雅黑" panose="020B0503020204020204" charset="-122"/>
              </a:rPr>
              <a:t>，也可叫市场调研，</a:t>
            </a:r>
            <a:r>
              <a:rPr lang="en-US" altLang="zh-CN" dirty="0" err="1">
                <a:latin typeface="微软雅黑" panose="020B0503020204020204" charset="-122"/>
                <a:ea typeface="微软雅黑" panose="020B0503020204020204" charset="-122"/>
              </a:rPr>
              <a:t>是收集、获取、提取、发掘客户或用户需求</a:t>
            </a:r>
            <a:r>
              <a:rPr lang="zh-CN" altLang="en-US" dirty="0">
                <a:latin typeface="微软雅黑" panose="020B0503020204020204" charset="-122"/>
                <a:ea typeface="微软雅黑" panose="020B0503020204020204" charset="-122"/>
              </a:rPr>
              <a:t>和痛点</a:t>
            </a:r>
            <a:r>
              <a:rPr lang="en-US" altLang="zh-CN" dirty="0" err="1">
                <a:latin typeface="微软雅黑" panose="020B0503020204020204" charset="-122"/>
                <a:ea typeface="微软雅黑" panose="020B0503020204020204" charset="-122"/>
              </a:rPr>
              <a:t>的过程</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比如常见的问卷调查。一般是公司的立项阶段。举例“饿了么”。</a:t>
            </a:r>
            <a:endParaRPr lang="en-US" altLang="zh-CN" dirty="0">
              <a:latin typeface="微软雅黑" panose="020B0503020204020204" charset="-122"/>
              <a:ea typeface="微软雅黑" panose="020B0503020204020204" charset="-122"/>
            </a:endParaRPr>
          </a:p>
        </p:txBody>
      </p:sp>
      <p:grpSp>
        <p:nvGrpSpPr>
          <p:cNvPr id="145" name="组合 144">
            <a:extLst>
              <a:ext uri="{FF2B5EF4-FFF2-40B4-BE49-F238E27FC236}">
                <a16:creationId xmlns:a16="http://schemas.microsoft.com/office/drawing/2014/main" xmlns="" id="{D480444D-CDF0-40CA-AD7E-EBDDF2848487}"/>
              </a:ext>
            </a:extLst>
          </p:cNvPr>
          <p:cNvGrpSpPr/>
          <p:nvPr/>
        </p:nvGrpSpPr>
        <p:grpSpPr>
          <a:xfrm>
            <a:off x="1997340" y="3660696"/>
            <a:ext cx="3835145" cy="560294"/>
            <a:chOff x="3710491" y="1059582"/>
            <a:chExt cx="4101695" cy="599235"/>
          </a:xfrm>
        </p:grpSpPr>
        <p:grpSp>
          <p:nvGrpSpPr>
            <p:cNvPr id="146" name="组合 145">
              <a:extLst>
                <a:ext uri="{FF2B5EF4-FFF2-40B4-BE49-F238E27FC236}">
                  <a16:creationId xmlns:a16="http://schemas.microsoft.com/office/drawing/2014/main" xmlns="" id="{8841E581-84B7-49CE-9FBE-84AE7E898F99}"/>
                </a:ext>
              </a:extLst>
            </p:cNvPr>
            <p:cNvGrpSpPr/>
            <p:nvPr/>
          </p:nvGrpSpPr>
          <p:grpSpPr>
            <a:xfrm>
              <a:off x="3710491" y="1059582"/>
              <a:ext cx="4101695" cy="599235"/>
              <a:chOff x="4139952" y="1170041"/>
              <a:chExt cx="3672408" cy="536519"/>
            </a:xfrm>
          </p:grpSpPr>
          <p:sp>
            <p:nvSpPr>
              <p:cNvPr id="148" name="圆角矩形 69">
                <a:extLst>
                  <a:ext uri="{FF2B5EF4-FFF2-40B4-BE49-F238E27FC236}">
                    <a16:creationId xmlns:a16="http://schemas.microsoft.com/office/drawing/2014/main" xmlns="" id="{A1B7377B-92C0-4D54-AAA1-1A6E284A9215}"/>
                  </a:ext>
                </a:extLst>
              </p:cNvPr>
              <p:cNvSpPr/>
              <p:nvPr/>
            </p:nvSpPr>
            <p:spPr>
              <a:xfrm>
                <a:off x="4139952" y="1170041"/>
                <a:ext cx="3672408" cy="536519"/>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49" name="圆角矩形 113">
                <a:extLst>
                  <a:ext uri="{FF2B5EF4-FFF2-40B4-BE49-F238E27FC236}">
                    <a16:creationId xmlns:a16="http://schemas.microsoft.com/office/drawing/2014/main" xmlns="" id="{603BF226-30B0-4EE2-8AA4-20B6C2F660E6}"/>
                  </a:ext>
                </a:extLst>
              </p:cNvPr>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cap="flat" cmpd="sng" algn="ctr">
                <a:noFill/>
                <a:prstDash val="solid"/>
              </a:ln>
              <a:effectLst>
                <a:innerShdw blurRad="63500" dist="50800" dir="16200000">
                  <a:prstClr val="black">
                    <a:alpha val="32000"/>
                  </a:prstClr>
                </a:inn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50" name="TextBox 35">
                <a:extLst>
                  <a:ext uri="{FF2B5EF4-FFF2-40B4-BE49-F238E27FC236}">
                    <a16:creationId xmlns:a16="http://schemas.microsoft.com/office/drawing/2014/main" xmlns="" id="{D8AB95BF-29D3-4745-A3B7-7D970B0815A4}"/>
                  </a:ext>
                </a:extLst>
              </p:cNvPr>
              <p:cNvSpPr txBox="1"/>
              <p:nvPr/>
            </p:nvSpPr>
            <p:spPr>
              <a:xfrm>
                <a:off x="4246444" y="1253634"/>
                <a:ext cx="459266" cy="36397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en-US" altLang="zh-CN"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02</a:t>
                </a:r>
                <a:endParaRPr lang="zh-CN" altLang="en-US"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47" name="TextBox 32">
              <a:extLst>
                <a:ext uri="{FF2B5EF4-FFF2-40B4-BE49-F238E27FC236}">
                  <a16:creationId xmlns:a16="http://schemas.microsoft.com/office/drawing/2014/main" xmlns="" id="{FE433304-313A-44A5-B411-1DF12EB60414}"/>
                </a:ext>
              </a:extLst>
            </p:cNvPr>
            <p:cNvSpPr txBox="1"/>
            <p:nvPr/>
          </p:nvSpPr>
          <p:spPr>
            <a:xfrm>
              <a:off x="4920234" y="1219391"/>
              <a:ext cx="1082138" cy="34494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 需求分析</a:t>
              </a:r>
            </a:p>
          </p:txBody>
        </p:sp>
      </p:grpSp>
      <p:sp>
        <p:nvSpPr>
          <p:cNvPr id="151" name="矩形 150">
            <a:extLst>
              <a:ext uri="{FF2B5EF4-FFF2-40B4-BE49-F238E27FC236}">
                <a16:creationId xmlns:a16="http://schemas.microsoft.com/office/drawing/2014/main" xmlns="" id="{ED8F3984-B52A-442F-BE16-C0D64CDBDB3A}"/>
              </a:ext>
            </a:extLst>
          </p:cNvPr>
          <p:cNvSpPr/>
          <p:nvPr/>
        </p:nvSpPr>
        <p:spPr>
          <a:xfrm>
            <a:off x="1997339" y="4234251"/>
            <a:ext cx="7961021" cy="1857753"/>
          </a:xfrm>
          <a:prstGeom prst="rect">
            <a:avLst/>
          </a:prstGeom>
        </p:spPr>
        <p:txBody>
          <a:bodyPr wrap="square">
            <a:spAutoFit/>
          </a:bodyPr>
          <a:lstStyle/>
          <a:p>
            <a:pPr indent="0">
              <a:lnSpc>
                <a:spcPct val="130000"/>
              </a:lnSpc>
              <a:buFont typeface="Wingdings" panose="05000000000000000000" pitchFamily="2" charset="2"/>
              <a:buNone/>
              <a:defRPr/>
            </a:pPr>
            <a:r>
              <a:rPr lang="zh-CN" altLang="en-US" dirty="0">
                <a:latin typeface="微软雅黑" panose="020B0503020204020204" charset="-122"/>
                <a:ea typeface="微软雅黑" panose="020B0503020204020204" charset="-122"/>
              </a:rPr>
              <a:t>需求分析，主要是将市场调研内容通过公司内部分析完成可行性分析报告，通过可行性分析报告了解功能的可行性和难点，将软件功能细致化精华化。最后为软件的研发提供实际的项目需求报告。</a:t>
            </a:r>
            <a:endParaRPr lang="en-US" altLang="zh-CN" dirty="0">
              <a:latin typeface="微软雅黑" panose="020B0503020204020204" charset="-122"/>
              <a:ea typeface="微软雅黑" panose="020B0503020204020204" charset="-122"/>
            </a:endParaRPr>
          </a:p>
          <a:p>
            <a:pPr indent="0">
              <a:lnSpc>
                <a:spcPct val="130000"/>
              </a:lnSpc>
              <a:buFont typeface="Wingdings" panose="05000000000000000000" pitchFamily="2" charset="2"/>
              <a:buNone/>
              <a:defRPr/>
            </a:pP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移动电商课程上“树上</a:t>
            </a:r>
            <a:r>
              <a:rPr lang="en-US" altLang="zh-CN" dirty="0">
                <a:latin typeface="微软雅黑" panose="020B0503020204020204" charset="-122"/>
                <a:ea typeface="微软雅黑" panose="020B0503020204020204" charset="-122"/>
              </a:rPr>
              <a:t>10</a:t>
            </a:r>
            <a:r>
              <a:rPr lang="zh-CN" altLang="en-US" dirty="0">
                <a:latin typeface="微软雅黑" panose="020B0503020204020204" charset="-122"/>
                <a:ea typeface="微软雅黑" panose="020B0503020204020204" charset="-122"/>
              </a:rPr>
              <a:t>只鸟，猎人开枪打死一只还有几只的视频和饭店点菜的段子看完的启发是需求分析很重要”</a:t>
            </a:r>
            <a:endParaRPr lang="en-US" altLang="zh-CN"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087337792"/>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软件开发流程</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23" name="TextBox 32">
            <a:extLst>
              <a:ext uri="{FF2B5EF4-FFF2-40B4-BE49-F238E27FC236}">
                <a16:creationId xmlns:a16="http://schemas.microsoft.com/office/drawing/2014/main" xmlns="" id="{D5AC42C7-FAD0-4738-A56F-57FF24B23573}"/>
              </a:ext>
            </a:extLst>
          </p:cNvPr>
          <p:cNvSpPr txBox="1"/>
          <p:nvPr/>
        </p:nvSpPr>
        <p:spPr>
          <a:xfrm>
            <a:off x="3144649" y="5026542"/>
            <a:ext cx="1347166" cy="32252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软件完成测试</a:t>
            </a:r>
          </a:p>
        </p:txBody>
      </p:sp>
      <p:sp>
        <p:nvSpPr>
          <p:cNvPr id="124" name="矩形 123">
            <a:extLst>
              <a:ext uri="{FF2B5EF4-FFF2-40B4-BE49-F238E27FC236}">
                <a16:creationId xmlns:a16="http://schemas.microsoft.com/office/drawing/2014/main" xmlns="" id="{D5E0F8CB-F663-437D-A604-F40E68998BFE}"/>
              </a:ext>
            </a:extLst>
          </p:cNvPr>
          <p:cNvSpPr/>
          <p:nvPr/>
        </p:nvSpPr>
        <p:spPr>
          <a:xfrm>
            <a:off x="1957660" y="2606333"/>
            <a:ext cx="8083314" cy="777457"/>
          </a:xfrm>
          <a:prstGeom prst="rect">
            <a:avLst/>
          </a:prstGeom>
        </p:spPr>
        <p:txBody>
          <a:bodyPr wrap="square">
            <a:spAutoFit/>
          </a:bodyPr>
          <a:lstStyle/>
          <a:p>
            <a:pPr indent="0">
              <a:lnSpc>
                <a:spcPct val="130000"/>
              </a:lnSpc>
              <a:buFont typeface="Wingdings" panose="05000000000000000000" pitchFamily="2" charset="2"/>
              <a:buNone/>
              <a:defRPr/>
            </a:pPr>
            <a:r>
              <a:rPr lang="zh-CN" altLang="en-US" dirty="0">
                <a:latin typeface="微软雅黑" panose="020B0503020204020204" charset="-122"/>
                <a:ea typeface="微软雅黑" panose="020B0503020204020204" charset="-122"/>
              </a:rPr>
              <a:t>这个阶段，简单看只是针对项目需求文档进行功能和界面的设计。其实这也是一个设计人员、实施人员与客户相互沟通的重要阶段。</a:t>
            </a:r>
            <a:r>
              <a:rPr lang="en-US" altLang="zh-CN" dirty="0">
                <a:latin typeface="微软雅黑" panose="020B0503020204020204" charset="-122"/>
                <a:ea typeface="微软雅黑" panose="020B0503020204020204" charset="-122"/>
              </a:rPr>
              <a:t>		</a:t>
            </a:r>
          </a:p>
        </p:txBody>
      </p:sp>
      <p:grpSp>
        <p:nvGrpSpPr>
          <p:cNvPr id="125" name="组合 124">
            <a:extLst>
              <a:ext uri="{FF2B5EF4-FFF2-40B4-BE49-F238E27FC236}">
                <a16:creationId xmlns:a16="http://schemas.microsoft.com/office/drawing/2014/main" xmlns="" id="{AFCB7A34-A55F-48F9-BD9B-C198343D77CB}"/>
              </a:ext>
            </a:extLst>
          </p:cNvPr>
          <p:cNvGrpSpPr/>
          <p:nvPr/>
        </p:nvGrpSpPr>
        <p:grpSpPr>
          <a:xfrm>
            <a:off x="1983034" y="1877450"/>
            <a:ext cx="3835145" cy="560294"/>
            <a:chOff x="3710491" y="1059582"/>
            <a:chExt cx="4101695" cy="599235"/>
          </a:xfrm>
        </p:grpSpPr>
        <p:grpSp>
          <p:nvGrpSpPr>
            <p:cNvPr id="126" name="组合 125">
              <a:extLst>
                <a:ext uri="{FF2B5EF4-FFF2-40B4-BE49-F238E27FC236}">
                  <a16:creationId xmlns:a16="http://schemas.microsoft.com/office/drawing/2014/main" xmlns="" id="{38A80AE2-7286-4312-AF31-F1610A273152}"/>
                </a:ext>
              </a:extLst>
            </p:cNvPr>
            <p:cNvGrpSpPr/>
            <p:nvPr/>
          </p:nvGrpSpPr>
          <p:grpSpPr>
            <a:xfrm>
              <a:off x="3710491" y="1059582"/>
              <a:ext cx="4101695" cy="599235"/>
              <a:chOff x="4139952" y="1170041"/>
              <a:chExt cx="3672408" cy="536519"/>
            </a:xfrm>
          </p:grpSpPr>
          <p:sp>
            <p:nvSpPr>
              <p:cNvPr id="128" name="圆角矩形 75">
                <a:extLst>
                  <a:ext uri="{FF2B5EF4-FFF2-40B4-BE49-F238E27FC236}">
                    <a16:creationId xmlns:a16="http://schemas.microsoft.com/office/drawing/2014/main" xmlns="" id="{3D9400B9-8DA9-4692-9052-44C88718B468}"/>
                  </a:ext>
                </a:extLst>
              </p:cNvPr>
              <p:cNvSpPr/>
              <p:nvPr/>
            </p:nvSpPr>
            <p:spPr>
              <a:xfrm>
                <a:off x="4139952" y="1170041"/>
                <a:ext cx="3672408" cy="536519"/>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29" name="圆角矩形 113">
                <a:extLst>
                  <a:ext uri="{FF2B5EF4-FFF2-40B4-BE49-F238E27FC236}">
                    <a16:creationId xmlns:a16="http://schemas.microsoft.com/office/drawing/2014/main" xmlns="" id="{552B15E8-3FC1-45A8-87DE-CDE58CD107E7}"/>
                  </a:ext>
                </a:extLst>
              </p:cNvPr>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cap="flat" cmpd="sng" algn="ctr">
                <a:noFill/>
                <a:prstDash val="solid"/>
              </a:ln>
              <a:effectLst>
                <a:innerShdw blurRad="63500" dist="50800" dir="16200000">
                  <a:prstClr val="black">
                    <a:alpha val="32000"/>
                  </a:prstClr>
                </a:innerShdw>
              </a:effectLst>
            </p:spPr>
            <p:txBody>
              <a:bodyPr rtlCol="0"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defTabSz="854964" fontAlgn="auto">
                  <a:spcBef>
                    <a:spcPts val="0"/>
                  </a:spcBef>
                  <a:spcAft>
                    <a:spcPts val="0"/>
                  </a:spcAft>
                  <a:defRPr/>
                </a:pPr>
                <a:endParaRPr lang="zh-CN" altLang="en-US" sz="982"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130" name="TextBox 35">
                <a:extLst>
                  <a:ext uri="{FF2B5EF4-FFF2-40B4-BE49-F238E27FC236}">
                    <a16:creationId xmlns:a16="http://schemas.microsoft.com/office/drawing/2014/main" xmlns="" id="{2A6DC0FC-78D0-4906-A30C-96B906C96C4F}"/>
                  </a:ext>
                </a:extLst>
              </p:cNvPr>
              <p:cNvSpPr txBox="1"/>
              <p:nvPr/>
            </p:nvSpPr>
            <p:spPr>
              <a:xfrm>
                <a:off x="4246444" y="1253634"/>
                <a:ext cx="459266" cy="36397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854964" fontAlgn="auto">
                  <a:spcBef>
                    <a:spcPts val="0"/>
                  </a:spcBef>
                  <a:spcAft>
                    <a:spcPts val="0"/>
                  </a:spcAft>
                  <a:defRPr/>
                </a:pPr>
                <a:r>
                  <a:rPr lang="en-US" altLang="zh-CN"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03</a:t>
                </a:r>
                <a:endParaRPr lang="zh-CN" altLang="en-US" sz="1870" b="1" kern="0" dirty="0">
                  <a:solidFill>
                    <a:srgbClr val="1C9494"/>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127" name="TextBox 32">
              <a:extLst>
                <a:ext uri="{FF2B5EF4-FFF2-40B4-BE49-F238E27FC236}">
                  <a16:creationId xmlns:a16="http://schemas.microsoft.com/office/drawing/2014/main" xmlns="" id="{1E419062-FE85-45A3-A439-3B2FF01603D2}"/>
                </a:ext>
              </a:extLst>
            </p:cNvPr>
            <p:cNvSpPr txBox="1"/>
            <p:nvPr/>
          </p:nvSpPr>
          <p:spPr>
            <a:xfrm>
              <a:off x="5026858" y="1214503"/>
              <a:ext cx="1865626" cy="34494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fontAlgn="auto">
                <a:spcBef>
                  <a:spcPts val="0"/>
                </a:spcBef>
                <a:spcAft>
                  <a:spcPts val="0"/>
                </a:spcAft>
                <a:defRPr/>
              </a:pPr>
              <a:r>
                <a:rPr lang="zh-CN" altLang="en-US" sz="1496" b="1" kern="0" dirty="0">
                  <a:solidFill>
                    <a:sysClr val="window" lastClr="FFFFFF"/>
                  </a:solidFill>
                  <a:latin typeface="微软雅黑" panose="020B0503020204020204" pitchFamily="34" charset="-122"/>
                  <a:ea typeface="微软雅黑" panose="020B0503020204020204" pitchFamily="34" charset="-122"/>
                </a:rPr>
                <a:t>软件功能及</a:t>
              </a:r>
              <a:r>
                <a:rPr lang="en-US" altLang="zh-CN" sz="1496" b="1" kern="0" dirty="0">
                  <a:solidFill>
                    <a:sysClr val="window" lastClr="FFFFFF"/>
                  </a:solidFill>
                  <a:latin typeface="微软雅黑" panose="020B0503020204020204" pitchFamily="34" charset="-122"/>
                  <a:ea typeface="微软雅黑" panose="020B0503020204020204" pitchFamily="34" charset="-122"/>
                </a:rPr>
                <a:t>UI</a:t>
              </a:r>
              <a:r>
                <a:rPr lang="zh-CN" altLang="en-US" sz="1496" b="1" kern="0" dirty="0">
                  <a:solidFill>
                    <a:sysClr val="window" lastClr="FFFFFF"/>
                  </a:solidFill>
                  <a:latin typeface="微软雅黑" panose="020B0503020204020204" pitchFamily="34" charset="-122"/>
                  <a:ea typeface="微软雅黑" panose="020B0503020204020204" pitchFamily="34" charset="-122"/>
                </a:rPr>
                <a:t>设计</a:t>
              </a:r>
            </a:p>
          </p:txBody>
        </p:sp>
      </p:grpSp>
      <p:grpSp>
        <p:nvGrpSpPr>
          <p:cNvPr id="131" name="组合 130">
            <a:extLst>
              <a:ext uri="{FF2B5EF4-FFF2-40B4-BE49-F238E27FC236}">
                <a16:creationId xmlns:a16="http://schemas.microsoft.com/office/drawing/2014/main" xmlns="" id="{C4A21AC3-8B32-492A-8D05-E4E331D03F16}"/>
              </a:ext>
            </a:extLst>
          </p:cNvPr>
          <p:cNvGrpSpPr/>
          <p:nvPr/>
        </p:nvGrpSpPr>
        <p:grpSpPr>
          <a:xfrm>
            <a:off x="1957660" y="3716051"/>
            <a:ext cx="7292381" cy="1742805"/>
            <a:chOff x="986699" y="2697956"/>
            <a:chExt cx="7292381" cy="1742805"/>
          </a:xfrm>
        </p:grpSpPr>
        <p:pic>
          <p:nvPicPr>
            <p:cNvPr id="132" name="图片 131">
              <a:extLst>
                <a:ext uri="{FF2B5EF4-FFF2-40B4-BE49-F238E27FC236}">
                  <a16:creationId xmlns:a16="http://schemas.microsoft.com/office/drawing/2014/main" xmlns="" id="{BA0C9649-B0EF-4E31-9424-8F723C34E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629" y="2697956"/>
              <a:ext cx="2280952" cy="1742805"/>
            </a:xfrm>
            <a:prstGeom prst="rect">
              <a:avLst/>
            </a:prstGeom>
          </p:spPr>
        </p:pic>
        <p:sp>
          <p:nvSpPr>
            <p:cNvPr id="133" name="矩形 132">
              <a:extLst>
                <a:ext uri="{FF2B5EF4-FFF2-40B4-BE49-F238E27FC236}">
                  <a16:creationId xmlns:a16="http://schemas.microsoft.com/office/drawing/2014/main" xmlns="" id="{3E3953DD-C22D-4951-8D39-82A9425A755E}"/>
                </a:ext>
              </a:extLst>
            </p:cNvPr>
            <p:cNvSpPr/>
            <p:nvPr/>
          </p:nvSpPr>
          <p:spPr>
            <a:xfrm>
              <a:off x="986699" y="3333734"/>
              <a:ext cx="7292381" cy="417358"/>
            </a:xfrm>
            <a:prstGeom prst="rect">
              <a:avLst/>
            </a:prstGeom>
          </p:spPr>
          <p:txBody>
            <a:bodyPr wrap="none">
              <a:spAutoFit/>
            </a:bodyPr>
            <a:lstStyle/>
            <a:p>
              <a:pPr indent="0">
                <a:lnSpc>
                  <a:spcPct val="130000"/>
                </a:lnSpc>
                <a:buFont typeface="Wingdings" panose="05000000000000000000" pitchFamily="2" charset="2"/>
                <a:buNone/>
                <a:defRPr/>
              </a:pPr>
              <a:r>
                <a:rPr lang="zh-CN" altLang="en-US" dirty="0">
                  <a:latin typeface="微软雅黑" panose="020B0503020204020204" charset="-122"/>
                  <a:ea typeface="微软雅黑" panose="020B0503020204020204" charset="-122"/>
                </a:rPr>
                <a:t>下面我</a:t>
              </a:r>
              <a:r>
                <a:rPr lang="en-US" altLang="zh-CN"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来实际说明下设计过程中沟通的重要性</a:t>
              </a:r>
              <a:endParaRPr lang="en-US" altLang="zh-CN" dirty="0">
                <a:latin typeface="微软雅黑" panose="020B0503020204020204" charset="-122"/>
                <a:ea typeface="微软雅黑" panose="020B0503020204020204" charset="-122"/>
              </a:endParaRPr>
            </a:p>
          </p:txBody>
        </p:sp>
      </p:grpSp>
    </p:spTree>
    <p:extLst>
      <p:ext uri="{BB962C8B-B14F-4D97-AF65-F5344CB8AC3E}">
        <p14:creationId xmlns:p14="http://schemas.microsoft.com/office/powerpoint/2010/main" val="4111639847"/>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1" name="Group 2">
            <a:extLst>
              <a:ext uri="{FF2B5EF4-FFF2-40B4-BE49-F238E27FC236}">
                <a16:creationId xmlns:a16="http://schemas.microsoft.com/office/drawing/2014/main" xmlns="" id="{C3FE1E49-0193-4D55-8ACA-C951A67C799E}"/>
              </a:ext>
            </a:extLst>
          </p:cNvPr>
          <p:cNvGrpSpPr>
            <a:grpSpLocks/>
          </p:cNvGrpSpPr>
          <p:nvPr/>
        </p:nvGrpSpPr>
        <p:grpSpPr bwMode="auto">
          <a:xfrm rot="5400000" flipH="1">
            <a:off x="-34925" y="34925"/>
            <a:ext cx="1809750" cy="1739900"/>
            <a:chOff x="0" y="0"/>
            <a:chExt cx="4756151" cy="4570413"/>
          </a:xfrm>
        </p:grpSpPr>
        <p:sp>
          <p:nvSpPr>
            <p:cNvPr id="5122" name="Freeform 51">
              <a:extLst>
                <a:ext uri="{FF2B5EF4-FFF2-40B4-BE49-F238E27FC236}">
                  <a16:creationId xmlns:a16="http://schemas.microsoft.com/office/drawing/2014/main" xmlns="" id="{EF00104E-A846-4D35-AF42-81ECAF8E2F70}"/>
                </a:ext>
              </a:extLst>
            </p:cNvPr>
            <p:cNvSpPr>
              <a:spLocks noChangeArrowheads="1"/>
            </p:cNvSpPr>
            <p:nvPr/>
          </p:nvSpPr>
          <p:spPr bwMode="auto">
            <a:xfrm>
              <a:off x="492125" y="581025"/>
              <a:ext cx="1258888" cy="2062162"/>
            </a:xfrm>
            <a:custGeom>
              <a:avLst/>
              <a:gdLst>
                <a:gd name="T0" fmla="*/ 0 w 793"/>
                <a:gd name="T1" fmla="*/ 0 h 1299"/>
                <a:gd name="T2" fmla="*/ 120 w 793"/>
                <a:gd name="T3" fmla="*/ 1299 h 1299"/>
                <a:gd name="T4" fmla="*/ 793 w 793"/>
                <a:gd name="T5" fmla="*/ 1170 h 1299"/>
                <a:gd name="T6" fmla="*/ 0 w 793"/>
                <a:gd name="T7" fmla="*/ 0 h 1299"/>
              </a:gdLst>
              <a:ahLst/>
              <a:cxnLst>
                <a:cxn ang="0">
                  <a:pos x="T0" y="T1"/>
                </a:cxn>
                <a:cxn ang="0">
                  <a:pos x="T2" y="T3"/>
                </a:cxn>
                <a:cxn ang="0">
                  <a:pos x="T4" y="T5"/>
                </a:cxn>
                <a:cxn ang="0">
                  <a:pos x="T6" y="T7"/>
                </a:cxn>
              </a:cxnLst>
              <a:rect l="0" t="0" r="r" b="b"/>
              <a:pathLst>
                <a:path w="793" h="1299">
                  <a:moveTo>
                    <a:pt x="0" y="0"/>
                  </a:moveTo>
                  <a:lnTo>
                    <a:pt x="120" y="1299"/>
                  </a:lnTo>
                  <a:lnTo>
                    <a:pt x="793" y="1170"/>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3" name="Freeform 52">
              <a:extLst>
                <a:ext uri="{FF2B5EF4-FFF2-40B4-BE49-F238E27FC236}">
                  <a16:creationId xmlns:a16="http://schemas.microsoft.com/office/drawing/2014/main" xmlns="" id="{1FA76D05-4213-43B1-B421-66E766B29D47}"/>
                </a:ext>
              </a:extLst>
            </p:cNvPr>
            <p:cNvSpPr>
              <a:spLocks noChangeArrowheads="1"/>
            </p:cNvSpPr>
            <p:nvPr/>
          </p:nvSpPr>
          <p:spPr bwMode="auto">
            <a:xfrm>
              <a:off x="682625" y="2438400"/>
              <a:ext cx="1068388" cy="2132012"/>
            </a:xfrm>
            <a:custGeom>
              <a:avLst/>
              <a:gdLst>
                <a:gd name="T0" fmla="*/ 457 w 673"/>
                <a:gd name="T1" fmla="*/ 1343 h 1343"/>
                <a:gd name="T2" fmla="*/ 0 w 673"/>
                <a:gd name="T3" fmla="*/ 129 h 1343"/>
                <a:gd name="T4" fmla="*/ 673 w 673"/>
                <a:gd name="T5" fmla="*/ 0 h 1343"/>
                <a:gd name="T6" fmla="*/ 457 w 673"/>
                <a:gd name="T7" fmla="*/ 1343 h 1343"/>
              </a:gdLst>
              <a:ahLst/>
              <a:cxnLst>
                <a:cxn ang="0">
                  <a:pos x="T0" y="T1"/>
                </a:cxn>
                <a:cxn ang="0">
                  <a:pos x="T2" y="T3"/>
                </a:cxn>
                <a:cxn ang="0">
                  <a:pos x="T4" y="T5"/>
                </a:cxn>
                <a:cxn ang="0">
                  <a:pos x="T6" y="T7"/>
                </a:cxn>
              </a:cxnLst>
              <a:rect l="0" t="0" r="r" b="b"/>
              <a:pathLst>
                <a:path w="673" h="1343">
                  <a:moveTo>
                    <a:pt x="457" y="1343"/>
                  </a:moveTo>
                  <a:lnTo>
                    <a:pt x="0" y="129"/>
                  </a:lnTo>
                  <a:lnTo>
                    <a:pt x="673" y="0"/>
                  </a:lnTo>
                  <a:lnTo>
                    <a:pt x="457" y="1343"/>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4" name="Freeform 53">
              <a:extLst>
                <a:ext uri="{FF2B5EF4-FFF2-40B4-BE49-F238E27FC236}">
                  <a16:creationId xmlns:a16="http://schemas.microsoft.com/office/drawing/2014/main" xmlns="" id="{AC5BC662-455C-4C8E-8714-E0196068F2DC}"/>
                </a:ext>
              </a:extLst>
            </p:cNvPr>
            <p:cNvSpPr>
              <a:spLocks noChangeArrowheads="1"/>
            </p:cNvSpPr>
            <p:nvPr/>
          </p:nvSpPr>
          <p:spPr bwMode="auto">
            <a:xfrm>
              <a:off x="174625" y="2643188"/>
              <a:ext cx="1233488" cy="1927225"/>
            </a:xfrm>
            <a:custGeom>
              <a:avLst/>
              <a:gdLst>
                <a:gd name="T0" fmla="*/ 0 w 777"/>
                <a:gd name="T1" fmla="*/ 598 h 1214"/>
                <a:gd name="T2" fmla="*/ 320 w 777"/>
                <a:gd name="T3" fmla="*/ 0 h 1214"/>
                <a:gd name="T4" fmla="*/ 777 w 777"/>
                <a:gd name="T5" fmla="*/ 1214 h 1214"/>
                <a:gd name="T6" fmla="*/ 0 w 777"/>
                <a:gd name="T7" fmla="*/ 598 h 1214"/>
              </a:gdLst>
              <a:ahLst/>
              <a:cxnLst>
                <a:cxn ang="0">
                  <a:pos x="T0" y="T1"/>
                </a:cxn>
                <a:cxn ang="0">
                  <a:pos x="T2" y="T3"/>
                </a:cxn>
                <a:cxn ang="0">
                  <a:pos x="T4" y="T5"/>
                </a:cxn>
                <a:cxn ang="0">
                  <a:pos x="T6" y="T7"/>
                </a:cxn>
              </a:cxnLst>
              <a:rect l="0" t="0" r="r" b="b"/>
              <a:pathLst>
                <a:path w="777" h="1214">
                  <a:moveTo>
                    <a:pt x="0" y="598"/>
                  </a:moveTo>
                  <a:lnTo>
                    <a:pt x="320" y="0"/>
                  </a:lnTo>
                  <a:lnTo>
                    <a:pt x="777" y="1214"/>
                  </a:lnTo>
                  <a:lnTo>
                    <a:pt x="0" y="598"/>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5" name="Freeform 54">
              <a:extLst>
                <a:ext uri="{FF2B5EF4-FFF2-40B4-BE49-F238E27FC236}">
                  <a16:creationId xmlns:a16="http://schemas.microsoft.com/office/drawing/2014/main" xmlns="" id="{8C37E8DF-001A-44BB-85CA-072C33A2C6A8}"/>
                </a:ext>
              </a:extLst>
            </p:cNvPr>
            <p:cNvSpPr>
              <a:spLocks noChangeArrowheads="1"/>
            </p:cNvSpPr>
            <p:nvPr/>
          </p:nvSpPr>
          <p:spPr bwMode="auto">
            <a:xfrm>
              <a:off x="174625" y="3592513"/>
              <a:ext cx="1233488" cy="977900"/>
            </a:xfrm>
            <a:custGeom>
              <a:avLst/>
              <a:gdLst>
                <a:gd name="T0" fmla="*/ 0 w 777"/>
                <a:gd name="T1" fmla="*/ 0 h 616"/>
                <a:gd name="T2" fmla="*/ 9 w 777"/>
                <a:gd name="T3" fmla="*/ 362 h 616"/>
                <a:gd name="T4" fmla="*/ 777 w 777"/>
                <a:gd name="T5" fmla="*/ 616 h 616"/>
                <a:gd name="T6" fmla="*/ 0 w 777"/>
                <a:gd name="T7" fmla="*/ 0 h 616"/>
              </a:gdLst>
              <a:ahLst/>
              <a:cxnLst>
                <a:cxn ang="0">
                  <a:pos x="T0" y="T1"/>
                </a:cxn>
                <a:cxn ang="0">
                  <a:pos x="T2" y="T3"/>
                </a:cxn>
                <a:cxn ang="0">
                  <a:pos x="T4" y="T5"/>
                </a:cxn>
                <a:cxn ang="0">
                  <a:pos x="T6" y="T7"/>
                </a:cxn>
              </a:cxnLst>
              <a:rect l="0" t="0" r="r" b="b"/>
              <a:pathLst>
                <a:path w="777" h="616">
                  <a:moveTo>
                    <a:pt x="0" y="0"/>
                  </a:moveTo>
                  <a:lnTo>
                    <a:pt x="9" y="362"/>
                  </a:lnTo>
                  <a:lnTo>
                    <a:pt x="777" y="616"/>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6" name="Freeform 58">
              <a:extLst>
                <a:ext uri="{FF2B5EF4-FFF2-40B4-BE49-F238E27FC236}">
                  <a16:creationId xmlns:a16="http://schemas.microsoft.com/office/drawing/2014/main" xmlns="" id="{259C5325-1A23-42E0-8A29-B44B3B433E1C}"/>
                </a:ext>
              </a:extLst>
            </p:cNvPr>
            <p:cNvSpPr>
              <a:spLocks noChangeArrowheads="1"/>
            </p:cNvSpPr>
            <p:nvPr/>
          </p:nvSpPr>
          <p:spPr bwMode="auto">
            <a:xfrm>
              <a:off x="1408113" y="3375025"/>
              <a:ext cx="976313" cy="1195387"/>
            </a:xfrm>
            <a:custGeom>
              <a:avLst/>
              <a:gdLst>
                <a:gd name="T0" fmla="*/ 0 w 615"/>
                <a:gd name="T1" fmla="*/ 753 h 753"/>
                <a:gd name="T2" fmla="*/ 399 w 615"/>
                <a:gd name="T3" fmla="*/ 0 h 753"/>
                <a:gd name="T4" fmla="*/ 615 w 615"/>
                <a:gd name="T5" fmla="*/ 753 h 753"/>
                <a:gd name="T6" fmla="*/ 0 w 615"/>
                <a:gd name="T7" fmla="*/ 753 h 753"/>
              </a:gdLst>
              <a:ahLst/>
              <a:cxnLst>
                <a:cxn ang="0">
                  <a:pos x="T0" y="T1"/>
                </a:cxn>
                <a:cxn ang="0">
                  <a:pos x="T2" y="T3"/>
                </a:cxn>
                <a:cxn ang="0">
                  <a:pos x="T4" y="T5"/>
                </a:cxn>
                <a:cxn ang="0">
                  <a:pos x="T6" y="T7"/>
                </a:cxn>
              </a:cxnLst>
              <a:rect l="0" t="0" r="r" b="b"/>
              <a:pathLst>
                <a:path w="615" h="753">
                  <a:moveTo>
                    <a:pt x="0" y="753"/>
                  </a:moveTo>
                  <a:lnTo>
                    <a:pt x="399" y="0"/>
                  </a:lnTo>
                  <a:lnTo>
                    <a:pt x="615" y="753"/>
                  </a:lnTo>
                  <a:lnTo>
                    <a:pt x="0" y="753"/>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7" name="Freeform 59">
              <a:extLst>
                <a:ext uri="{FF2B5EF4-FFF2-40B4-BE49-F238E27FC236}">
                  <a16:creationId xmlns:a16="http://schemas.microsoft.com/office/drawing/2014/main" xmlns="" id="{9EBCBDBD-8FBC-4877-95E7-664596046997}"/>
                </a:ext>
              </a:extLst>
            </p:cNvPr>
            <p:cNvSpPr>
              <a:spLocks noChangeArrowheads="1"/>
            </p:cNvSpPr>
            <p:nvPr/>
          </p:nvSpPr>
          <p:spPr bwMode="auto">
            <a:xfrm>
              <a:off x="492125" y="581025"/>
              <a:ext cx="1519238" cy="1857375"/>
            </a:xfrm>
            <a:custGeom>
              <a:avLst/>
              <a:gdLst>
                <a:gd name="T0" fmla="*/ 957 w 957"/>
                <a:gd name="T1" fmla="*/ 749 h 1170"/>
                <a:gd name="T2" fmla="*/ 793 w 957"/>
                <a:gd name="T3" fmla="*/ 1170 h 1170"/>
                <a:gd name="T4" fmla="*/ 0 w 957"/>
                <a:gd name="T5" fmla="*/ 0 h 1170"/>
                <a:gd name="T6" fmla="*/ 957 w 957"/>
                <a:gd name="T7" fmla="*/ 749 h 1170"/>
              </a:gdLst>
              <a:ahLst/>
              <a:cxnLst>
                <a:cxn ang="0">
                  <a:pos x="T0" y="T1"/>
                </a:cxn>
                <a:cxn ang="0">
                  <a:pos x="T2" y="T3"/>
                </a:cxn>
                <a:cxn ang="0">
                  <a:pos x="T4" y="T5"/>
                </a:cxn>
                <a:cxn ang="0">
                  <a:pos x="T6" y="T7"/>
                </a:cxn>
              </a:cxnLst>
              <a:rect l="0" t="0" r="r" b="b"/>
              <a:pathLst>
                <a:path w="957" h="1170">
                  <a:moveTo>
                    <a:pt x="957" y="749"/>
                  </a:moveTo>
                  <a:lnTo>
                    <a:pt x="793" y="1170"/>
                  </a:lnTo>
                  <a:lnTo>
                    <a:pt x="0" y="0"/>
                  </a:lnTo>
                  <a:lnTo>
                    <a:pt x="957" y="749"/>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8" name="Freeform 60">
              <a:extLst>
                <a:ext uri="{FF2B5EF4-FFF2-40B4-BE49-F238E27FC236}">
                  <a16:creationId xmlns:a16="http://schemas.microsoft.com/office/drawing/2014/main" xmlns="" id="{9F70F314-D5C8-4561-8693-EB72ECBBE4A7}"/>
                </a:ext>
              </a:extLst>
            </p:cNvPr>
            <p:cNvSpPr>
              <a:spLocks noChangeArrowheads="1"/>
            </p:cNvSpPr>
            <p:nvPr/>
          </p:nvSpPr>
          <p:spPr bwMode="auto">
            <a:xfrm>
              <a:off x="2011363" y="1770063"/>
              <a:ext cx="1000125" cy="1604962"/>
            </a:xfrm>
            <a:custGeom>
              <a:avLst/>
              <a:gdLst>
                <a:gd name="T0" fmla="*/ 630 w 630"/>
                <a:gd name="T1" fmla="*/ 299 h 1011"/>
                <a:gd name="T2" fmla="*/ 19 w 630"/>
                <a:gd name="T3" fmla="*/ 1011 h 1011"/>
                <a:gd name="T4" fmla="*/ 0 w 630"/>
                <a:gd name="T5" fmla="*/ 0 h 1011"/>
                <a:gd name="T6" fmla="*/ 630 w 630"/>
                <a:gd name="T7" fmla="*/ 299 h 1011"/>
              </a:gdLst>
              <a:ahLst/>
              <a:cxnLst>
                <a:cxn ang="0">
                  <a:pos x="T0" y="T1"/>
                </a:cxn>
                <a:cxn ang="0">
                  <a:pos x="T2" y="T3"/>
                </a:cxn>
                <a:cxn ang="0">
                  <a:pos x="T4" y="T5"/>
                </a:cxn>
                <a:cxn ang="0">
                  <a:pos x="T6" y="T7"/>
                </a:cxn>
              </a:cxnLst>
              <a:rect l="0" t="0" r="r" b="b"/>
              <a:pathLst>
                <a:path w="630" h="1011">
                  <a:moveTo>
                    <a:pt x="630" y="299"/>
                  </a:moveTo>
                  <a:lnTo>
                    <a:pt x="19" y="1011"/>
                  </a:lnTo>
                  <a:lnTo>
                    <a:pt x="0" y="0"/>
                  </a:lnTo>
                  <a:lnTo>
                    <a:pt x="630" y="299"/>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29" name="Freeform 61">
              <a:extLst>
                <a:ext uri="{FF2B5EF4-FFF2-40B4-BE49-F238E27FC236}">
                  <a16:creationId xmlns:a16="http://schemas.microsoft.com/office/drawing/2014/main" xmlns="" id="{1260A780-8005-4927-BCA7-A1BF6BF98E15}"/>
                </a:ext>
              </a:extLst>
            </p:cNvPr>
            <p:cNvSpPr>
              <a:spLocks noChangeArrowheads="1"/>
            </p:cNvSpPr>
            <p:nvPr/>
          </p:nvSpPr>
          <p:spPr bwMode="auto">
            <a:xfrm>
              <a:off x="2011363" y="382588"/>
              <a:ext cx="998538" cy="1860550"/>
            </a:xfrm>
            <a:custGeom>
              <a:avLst/>
              <a:gdLst>
                <a:gd name="T0" fmla="*/ 0 w 629"/>
                <a:gd name="T1" fmla="*/ 874 h 1172"/>
                <a:gd name="T2" fmla="*/ 328 w 629"/>
                <a:gd name="T3" fmla="*/ 0 h 1172"/>
                <a:gd name="T4" fmla="*/ 629 w 629"/>
                <a:gd name="T5" fmla="*/ 1172 h 1172"/>
                <a:gd name="T6" fmla="*/ 0 w 629"/>
                <a:gd name="T7" fmla="*/ 874 h 1172"/>
              </a:gdLst>
              <a:ahLst/>
              <a:cxnLst>
                <a:cxn ang="0">
                  <a:pos x="T0" y="T1"/>
                </a:cxn>
                <a:cxn ang="0">
                  <a:pos x="T2" y="T3"/>
                </a:cxn>
                <a:cxn ang="0">
                  <a:pos x="T4" y="T5"/>
                </a:cxn>
                <a:cxn ang="0">
                  <a:pos x="T6" y="T7"/>
                </a:cxn>
              </a:cxnLst>
              <a:rect l="0" t="0" r="r" b="b"/>
              <a:pathLst>
                <a:path w="629" h="1172">
                  <a:moveTo>
                    <a:pt x="0" y="874"/>
                  </a:moveTo>
                  <a:lnTo>
                    <a:pt x="328" y="0"/>
                  </a:lnTo>
                  <a:lnTo>
                    <a:pt x="629" y="1172"/>
                  </a:lnTo>
                  <a:lnTo>
                    <a:pt x="0" y="874"/>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0" name="Freeform 62">
              <a:extLst>
                <a:ext uri="{FF2B5EF4-FFF2-40B4-BE49-F238E27FC236}">
                  <a16:creationId xmlns:a16="http://schemas.microsoft.com/office/drawing/2014/main" xmlns="" id="{62429C22-EFF5-4F7B-BB36-7E5A2A65B9D9}"/>
                </a:ext>
              </a:extLst>
            </p:cNvPr>
            <p:cNvSpPr>
              <a:spLocks noChangeArrowheads="1"/>
            </p:cNvSpPr>
            <p:nvPr/>
          </p:nvSpPr>
          <p:spPr bwMode="auto">
            <a:xfrm>
              <a:off x="2532063" y="382588"/>
              <a:ext cx="1524000" cy="2509837"/>
            </a:xfrm>
            <a:custGeom>
              <a:avLst/>
              <a:gdLst>
                <a:gd name="T0" fmla="*/ 302 w 960"/>
                <a:gd name="T1" fmla="*/ 1173 h 1581"/>
                <a:gd name="T2" fmla="*/ 301 w 960"/>
                <a:gd name="T3" fmla="*/ 1172 h 1581"/>
                <a:gd name="T4" fmla="*/ 0 w 960"/>
                <a:gd name="T5" fmla="*/ 0 h 1581"/>
                <a:gd name="T6" fmla="*/ 960 w 960"/>
                <a:gd name="T7" fmla="*/ 1581 h 1581"/>
                <a:gd name="T8" fmla="*/ 302 w 960"/>
                <a:gd name="T9" fmla="*/ 1173 h 1581"/>
              </a:gdLst>
              <a:ahLst/>
              <a:cxnLst>
                <a:cxn ang="0">
                  <a:pos x="T0" y="T1"/>
                </a:cxn>
                <a:cxn ang="0">
                  <a:pos x="T2" y="T3"/>
                </a:cxn>
                <a:cxn ang="0">
                  <a:pos x="T4" y="T5"/>
                </a:cxn>
                <a:cxn ang="0">
                  <a:pos x="T6" y="T7"/>
                </a:cxn>
                <a:cxn ang="0">
                  <a:pos x="T8" y="T9"/>
                </a:cxn>
              </a:cxnLst>
              <a:rect l="0" t="0" r="r" b="b"/>
              <a:pathLst>
                <a:path w="960" h="1581">
                  <a:moveTo>
                    <a:pt x="302" y="1173"/>
                  </a:moveTo>
                  <a:lnTo>
                    <a:pt x="301" y="1172"/>
                  </a:lnTo>
                  <a:lnTo>
                    <a:pt x="0" y="0"/>
                  </a:lnTo>
                  <a:lnTo>
                    <a:pt x="960" y="1581"/>
                  </a:lnTo>
                  <a:lnTo>
                    <a:pt x="302" y="1173"/>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1" name="Freeform 63">
              <a:extLst>
                <a:ext uri="{FF2B5EF4-FFF2-40B4-BE49-F238E27FC236}">
                  <a16:creationId xmlns:a16="http://schemas.microsoft.com/office/drawing/2014/main" xmlns="" id="{F4DA121C-AF47-4547-9486-94C8820163EC}"/>
                </a:ext>
              </a:extLst>
            </p:cNvPr>
            <p:cNvSpPr>
              <a:spLocks noChangeArrowheads="1"/>
            </p:cNvSpPr>
            <p:nvPr/>
          </p:nvSpPr>
          <p:spPr bwMode="auto">
            <a:xfrm>
              <a:off x="2532063" y="379413"/>
              <a:ext cx="2224088" cy="2513012"/>
            </a:xfrm>
            <a:custGeom>
              <a:avLst/>
              <a:gdLst>
                <a:gd name="T0" fmla="*/ 1401 w 1401"/>
                <a:gd name="T1" fmla="*/ 1273 h 1583"/>
                <a:gd name="T2" fmla="*/ 960 w 1401"/>
                <a:gd name="T3" fmla="*/ 1583 h 1583"/>
                <a:gd name="T4" fmla="*/ 0 w 1401"/>
                <a:gd name="T5" fmla="*/ 2 h 1583"/>
                <a:gd name="T6" fmla="*/ 9 w 1401"/>
                <a:gd name="T7" fmla="*/ 0 h 1583"/>
                <a:gd name="T8" fmla="*/ 1401 w 1401"/>
                <a:gd name="T9" fmla="*/ 907 h 1583"/>
                <a:gd name="T10" fmla="*/ 1401 w 1401"/>
                <a:gd name="T11" fmla="*/ 1273 h 1583"/>
              </a:gdLst>
              <a:ahLst/>
              <a:cxnLst>
                <a:cxn ang="0">
                  <a:pos x="T0" y="T1"/>
                </a:cxn>
                <a:cxn ang="0">
                  <a:pos x="T2" y="T3"/>
                </a:cxn>
                <a:cxn ang="0">
                  <a:pos x="T4" y="T5"/>
                </a:cxn>
                <a:cxn ang="0">
                  <a:pos x="T6" y="T7"/>
                </a:cxn>
                <a:cxn ang="0">
                  <a:pos x="T8" y="T9"/>
                </a:cxn>
                <a:cxn ang="0">
                  <a:pos x="T10" y="T11"/>
                </a:cxn>
              </a:cxnLst>
              <a:rect l="0" t="0" r="r" b="b"/>
              <a:pathLst>
                <a:path w="1401" h="1583">
                  <a:moveTo>
                    <a:pt x="1401" y="1273"/>
                  </a:moveTo>
                  <a:lnTo>
                    <a:pt x="960" y="1583"/>
                  </a:lnTo>
                  <a:lnTo>
                    <a:pt x="0" y="2"/>
                  </a:lnTo>
                  <a:lnTo>
                    <a:pt x="9" y="0"/>
                  </a:lnTo>
                  <a:lnTo>
                    <a:pt x="1401" y="907"/>
                  </a:lnTo>
                  <a:lnTo>
                    <a:pt x="1401" y="1273"/>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2" name="Freeform 64">
              <a:extLst>
                <a:ext uri="{FF2B5EF4-FFF2-40B4-BE49-F238E27FC236}">
                  <a16:creationId xmlns:a16="http://schemas.microsoft.com/office/drawing/2014/main" xmlns="" id="{F685DD32-D41E-499B-AC86-31886614FB82}"/>
                </a:ext>
              </a:extLst>
            </p:cNvPr>
            <p:cNvSpPr>
              <a:spLocks noChangeArrowheads="1"/>
            </p:cNvSpPr>
            <p:nvPr/>
          </p:nvSpPr>
          <p:spPr bwMode="auto">
            <a:xfrm>
              <a:off x="2546350" y="379413"/>
              <a:ext cx="2209800" cy="1439862"/>
            </a:xfrm>
            <a:custGeom>
              <a:avLst/>
              <a:gdLst>
                <a:gd name="T0" fmla="*/ 1392 w 1392"/>
                <a:gd name="T1" fmla="*/ 907 h 907"/>
                <a:gd name="T2" fmla="*/ 0 w 1392"/>
                <a:gd name="T3" fmla="*/ 0 h 907"/>
                <a:gd name="T4" fmla="*/ 1392 w 1392"/>
                <a:gd name="T5" fmla="*/ 239 h 907"/>
                <a:gd name="T6" fmla="*/ 1392 w 1392"/>
                <a:gd name="T7" fmla="*/ 907 h 907"/>
              </a:gdLst>
              <a:ahLst/>
              <a:cxnLst>
                <a:cxn ang="0">
                  <a:pos x="T0" y="T1"/>
                </a:cxn>
                <a:cxn ang="0">
                  <a:pos x="T2" y="T3"/>
                </a:cxn>
                <a:cxn ang="0">
                  <a:pos x="T4" y="T5"/>
                </a:cxn>
                <a:cxn ang="0">
                  <a:pos x="T6" y="T7"/>
                </a:cxn>
              </a:cxnLst>
              <a:rect l="0" t="0" r="r" b="b"/>
              <a:pathLst>
                <a:path w="1392" h="907">
                  <a:moveTo>
                    <a:pt x="1392" y="907"/>
                  </a:moveTo>
                  <a:lnTo>
                    <a:pt x="0" y="0"/>
                  </a:lnTo>
                  <a:lnTo>
                    <a:pt x="1392" y="239"/>
                  </a:lnTo>
                  <a:lnTo>
                    <a:pt x="1392" y="907"/>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3" name="Freeform 65">
              <a:extLst>
                <a:ext uri="{FF2B5EF4-FFF2-40B4-BE49-F238E27FC236}">
                  <a16:creationId xmlns:a16="http://schemas.microsoft.com/office/drawing/2014/main" xmlns="" id="{A265F374-E1D7-46FC-8B2A-15CAA1653C4E}"/>
                </a:ext>
              </a:extLst>
            </p:cNvPr>
            <p:cNvSpPr>
              <a:spLocks noChangeArrowheads="1"/>
            </p:cNvSpPr>
            <p:nvPr/>
          </p:nvSpPr>
          <p:spPr bwMode="auto">
            <a:xfrm>
              <a:off x="4056063" y="2400300"/>
              <a:ext cx="700088" cy="2170112"/>
            </a:xfrm>
            <a:custGeom>
              <a:avLst/>
              <a:gdLst>
                <a:gd name="T0" fmla="*/ 441 w 441"/>
                <a:gd name="T1" fmla="*/ 0 h 1367"/>
                <a:gd name="T2" fmla="*/ 0 w 441"/>
                <a:gd name="T3" fmla="*/ 310 h 1367"/>
                <a:gd name="T4" fmla="*/ 441 w 441"/>
                <a:gd name="T5" fmla="*/ 1367 h 1367"/>
                <a:gd name="T6" fmla="*/ 441 w 441"/>
                <a:gd name="T7" fmla="*/ 0 h 1367"/>
              </a:gdLst>
              <a:ahLst/>
              <a:cxnLst>
                <a:cxn ang="0">
                  <a:pos x="T0" y="T1"/>
                </a:cxn>
                <a:cxn ang="0">
                  <a:pos x="T2" y="T3"/>
                </a:cxn>
                <a:cxn ang="0">
                  <a:pos x="T4" y="T5"/>
                </a:cxn>
                <a:cxn ang="0">
                  <a:pos x="T6" y="T7"/>
                </a:cxn>
              </a:cxnLst>
              <a:rect l="0" t="0" r="r" b="b"/>
              <a:pathLst>
                <a:path w="441" h="1367">
                  <a:moveTo>
                    <a:pt x="441" y="0"/>
                  </a:moveTo>
                  <a:lnTo>
                    <a:pt x="0" y="310"/>
                  </a:lnTo>
                  <a:lnTo>
                    <a:pt x="441" y="1367"/>
                  </a:lnTo>
                  <a:lnTo>
                    <a:pt x="441"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4" name="Freeform 66">
              <a:extLst>
                <a:ext uri="{FF2B5EF4-FFF2-40B4-BE49-F238E27FC236}">
                  <a16:creationId xmlns:a16="http://schemas.microsoft.com/office/drawing/2014/main" xmlns="" id="{DBE48229-1E5B-42CE-B803-748046ED3AF8}"/>
                </a:ext>
              </a:extLst>
            </p:cNvPr>
            <p:cNvSpPr>
              <a:spLocks noChangeArrowheads="1"/>
            </p:cNvSpPr>
            <p:nvPr/>
          </p:nvSpPr>
          <p:spPr bwMode="auto">
            <a:xfrm>
              <a:off x="3011488" y="2244725"/>
              <a:ext cx="1744663" cy="2325687"/>
            </a:xfrm>
            <a:custGeom>
              <a:avLst/>
              <a:gdLst>
                <a:gd name="T0" fmla="*/ 495 w 1099"/>
                <a:gd name="T1" fmla="*/ 1465 h 1465"/>
                <a:gd name="T2" fmla="*/ 1099 w 1099"/>
                <a:gd name="T3" fmla="*/ 1465 h 1465"/>
                <a:gd name="T4" fmla="*/ 658 w 1099"/>
                <a:gd name="T5" fmla="*/ 408 h 1465"/>
                <a:gd name="T6" fmla="*/ 0 w 1099"/>
                <a:gd name="T7" fmla="*/ 0 h 1465"/>
                <a:gd name="T8" fmla="*/ 495 w 1099"/>
                <a:gd name="T9" fmla="*/ 1465 h 1465"/>
              </a:gdLst>
              <a:ahLst/>
              <a:cxnLst>
                <a:cxn ang="0">
                  <a:pos x="T0" y="T1"/>
                </a:cxn>
                <a:cxn ang="0">
                  <a:pos x="T2" y="T3"/>
                </a:cxn>
                <a:cxn ang="0">
                  <a:pos x="T4" y="T5"/>
                </a:cxn>
                <a:cxn ang="0">
                  <a:pos x="T6" y="T7"/>
                </a:cxn>
                <a:cxn ang="0">
                  <a:pos x="T8" y="T9"/>
                </a:cxn>
              </a:cxnLst>
              <a:rect l="0" t="0" r="r" b="b"/>
              <a:pathLst>
                <a:path w="1099" h="1465">
                  <a:moveTo>
                    <a:pt x="495" y="1465"/>
                  </a:moveTo>
                  <a:lnTo>
                    <a:pt x="1099" y="1465"/>
                  </a:lnTo>
                  <a:lnTo>
                    <a:pt x="658" y="408"/>
                  </a:lnTo>
                  <a:lnTo>
                    <a:pt x="0" y="0"/>
                  </a:lnTo>
                  <a:lnTo>
                    <a:pt x="495" y="1465"/>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5" name="Freeform 67">
              <a:extLst>
                <a:ext uri="{FF2B5EF4-FFF2-40B4-BE49-F238E27FC236}">
                  <a16:creationId xmlns:a16="http://schemas.microsoft.com/office/drawing/2014/main" xmlns="" id="{47313DAA-7177-4E0A-A426-9F6A360900F1}"/>
                </a:ext>
              </a:extLst>
            </p:cNvPr>
            <p:cNvSpPr>
              <a:spLocks noChangeArrowheads="1"/>
            </p:cNvSpPr>
            <p:nvPr/>
          </p:nvSpPr>
          <p:spPr bwMode="auto">
            <a:xfrm>
              <a:off x="2041525" y="2244725"/>
              <a:ext cx="1755775" cy="2325687"/>
            </a:xfrm>
            <a:custGeom>
              <a:avLst/>
              <a:gdLst>
                <a:gd name="T0" fmla="*/ 744 w 1106"/>
                <a:gd name="T1" fmla="*/ 1465 h 1465"/>
                <a:gd name="T2" fmla="*/ 0 w 1106"/>
                <a:gd name="T3" fmla="*/ 712 h 1465"/>
                <a:gd name="T4" fmla="*/ 611 w 1106"/>
                <a:gd name="T5" fmla="*/ 0 h 1465"/>
                <a:gd name="T6" fmla="*/ 1106 w 1106"/>
                <a:gd name="T7" fmla="*/ 1465 h 1465"/>
                <a:gd name="T8" fmla="*/ 744 w 1106"/>
                <a:gd name="T9" fmla="*/ 1465 h 1465"/>
              </a:gdLst>
              <a:ahLst/>
              <a:cxnLst>
                <a:cxn ang="0">
                  <a:pos x="T0" y="T1"/>
                </a:cxn>
                <a:cxn ang="0">
                  <a:pos x="T2" y="T3"/>
                </a:cxn>
                <a:cxn ang="0">
                  <a:pos x="T4" y="T5"/>
                </a:cxn>
                <a:cxn ang="0">
                  <a:pos x="T6" y="T7"/>
                </a:cxn>
                <a:cxn ang="0">
                  <a:pos x="T8" y="T9"/>
                </a:cxn>
              </a:cxnLst>
              <a:rect l="0" t="0" r="r" b="b"/>
              <a:pathLst>
                <a:path w="1106" h="1465">
                  <a:moveTo>
                    <a:pt x="744" y="1465"/>
                  </a:moveTo>
                  <a:lnTo>
                    <a:pt x="0" y="712"/>
                  </a:lnTo>
                  <a:lnTo>
                    <a:pt x="611" y="0"/>
                  </a:lnTo>
                  <a:lnTo>
                    <a:pt x="1106" y="1465"/>
                  </a:lnTo>
                  <a:lnTo>
                    <a:pt x="744" y="1465"/>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6" name="Freeform 68">
              <a:extLst>
                <a:ext uri="{FF2B5EF4-FFF2-40B4-BE49-F238E27FC236}">
                  <a16:creationId xmlns:a16="http://schemas.microsoft.com/office/drawing/2014/main" xmlns="" id="{BEDDE3FC-56A5-42BF-B4A3-003AC9A29E71}"/>
                </a:ext>
              </a:extLst>
            </p:cNvPr>
            <p:cNvSpPr>
              <a:spLocks noChangeArrowheads="1"/>
            </p:cNvSpPr>
            <p:nvPr/>
          </p:nvSpPr>
          <p:spPr bwMode="auto">
            <a:xfrm>
              <a:off x="2041525" y="3375025"/>
              <a:ext cx="1181100" cy="1195387"/>
            </a:xfrm>
            <a:custGeom>
              <a:avLst/>
              <a:gdLst>
                <a:gd name="T0" fmla="*/ 216 w 744"/>
                <a:gd name="T1" fmla="*/ 753 h 753"/>
                <a:gd name="T2" fmla="*/ 744 w 744"/>
                <a:gd name="T3" fmla="*/ 753 h 753"/>
                <a:gd name="T4" fmla="*/ 0 w 744"/>
                <a:gd name="T5" fmla="*/ 0 h 753"/>
                <a:gd name="T6" fmla="*/ 216 w 744"/>
                <a:gd name="T7" fmla="*/ 753 h 753"/>
              </a:gdLst>
              <a:ahLst/>
              <a:cxnLst>
                <a:cxn ang="0">
                  <a:pos x="T0" y="T1"/>
                </a:cxn>
                <a:cxn ang="0">
                  <a:pos x="T2" y="T3"/>
                </a:cxn>
                <a:cxn ang="0">
                  <a:pos x="T4" y="T5"/>
                </a:cxn>
                <a:cxn ang="0">
                  <a:pos x="T6" y="T7"/>
                </a:cxn>
              </a:cxnLst>
              <a:rect l="0" t="0" r="r" b="b"/>
              <a:pathLst>
                <a:path w="744" h="753">
                  <a:moveTo>
                    <a:pt x="216" y="753"/>
                  </a:moveTo>
                  <a:lnTo>
                    <a:pt x="744" y="753"/>
                  </a:lnTo>
                  <a:lnTo>
                    <a:pt x="0" y="0"/>
                  </a:lnTo>
                  <a:lnTo>
                    <a:pt x="216" y="753"/>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7" name="Freeform 69">
              <a:extLst>
                <a:ext uri="{FF2B5EF4-FFF2-40B4-BE49-F238E27FC236}">
                  <a16:creationId xmlns:a16="http://schemas.microsoft.com/office/drawing/2014/main" xmlns="" id="{2FE666F7-E0C7-463B-8EBF-60B7C1CF8BC5}"/>
                </a:ext>
              </a:extLst>
            </p:cNvPr>
            <p:cNvSpPr>
              <a:spLocks noChangeArrowheads="1"/>
            </p:cNvSpPr>
            <p:nvPr/>
          </p:nvSpPr>
          <p:spPr bwMode="auto">
            <a:xfrm>
              <a:off x="1408113" y="2438400"/>
              <a:ext cx="633413" cy="2132012"/>
            </a:xfrm>
            <a:custGeom>
              <a:avLst/>
              <a:gdLst>
                <a:gd name="T0" fmla="*/ 0 w 399"/>
                <a:gd name="T1" fmla="*/ 1343 h 1343"/>
                <a:gd name="T2" fmla="*/ 399 w 399"/>
                <a:gd name="T3" fmla="*/ 591 h 1343"/>
                <a:gd name="T4" fmla="*/ 216 w 399"/>
                <a:gd name="T5" fmla="*/ 0 h 1343"/>
                <a:gd name="T6" fmla="*/ 0 w 399"/>
                <a:gd name="T7" fmla="*/ 1343 h 1343"/>
              </a:gdLst>
              <a:ahLst/>
              <a:cxnLst>
                <a:cxn ang="0">
                  <a:pos x="T0" y="T1"/>
                </a:cxn>
                <a:cxn ang="0">
                  <a:pos x="T2" y="T3"/>
                </a:cxn>
                <a:cxn ang="0">
                  <a:pos x="T4" y="T5"/>
                </a:cxn>
                <a:cxn ang="0">
                  <a:pos x="T6" y="T7"/>
                </a:cxn>
              </a:cxnLst>
              <a:rect l="0" t="0" r="r" b="b"/>
              <a:pathLst>
                <a:path w="399" h="1343">
                  <a:moveTo>
                    <a:pt x="0" y="1343"/>
                  </a:moveTo>
                  <a:lnTo>
                    <a:pt x="399" y="591"/>
                  </a:lnTo>
                  <a:lnTo>
                    <a:pt x="216" y="0"/>
                  </a:lnTo>
                  <a:lnTo>
                    <a:pt x="0" y="1343"/>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8" name="Freeform 70">
              <a:extLst>
                <a:ext uri="{FF2B5EF4-FFF2-40B4-BE49-F238E27FC236}">
                  <a16:creationId xmlns:a16="http://schemas.microsoft.com/office/drawing/2014/main" xmlns="" id="{37D34231-47CB-472A-8445-8F138D6AA3D8}"/>
                </a:ext>
              </a:extLst>
            </p:cNvPr>
            <p:cNvSpPr>
              <a:spLocks noChangeArrowheads="1"/>
            </p:cNvSpPr>
            <p:nvPr/>
          </p:nvSpPr>
          <p:spPr bwMode="auto">
            <a:xfrm>
              <a:off x="1751013" y="1770063"/>
              <a:ext cx="290513" cy="1606550"/>
            </a:xfrm>
            <a:custGeom>
              <a:avLst/>
              <a:gdLst>
                <a:gd name="T0" fmla="*/ 183 w 183"/>
                <a:gd name="T1" fmla="*/ 1012 h 1012"/>
                <a:gd name="T2" fmla="*/ 183 w 183"/>
                <a:gd name="T3" fmla="*/ 1011 h 1012"/>
                <a:gd name="T4" fmla="*/ 164 w 183"/>
                <a:gd name="T5" fmla="*/ 0 h 1012"/>
                <a:gd name="T6" fmla="*/ 0 w 183"/>
                <a:gd name="T7" fmla="*/ 421 h 1012"/>
                <a:gd name="T8" fmla="*/ 183 w 183"/>
                <a:gd name="T9" fmla="*/ 1012 h 1012"/>
              </a:gdLst>
              <a:ahLst/>
              <a:cxnLst>
                <a:cxn ang="0">
                  <a:pos x="T0" y="T1"/>
                </a:cxn>
                <a:cxn ang="0">
                  <a:pos x="T2" y="T3"/>
                </a:cxn>
                <a:cxn ang="0">
                  <a:pos x="T4" y="T5"/>
                </a:cxn>
                <a:cxn ang="0">
                  <a:pos x="T6" y="T7"/>
                </a:cxn>
                <a:cxn ang="0">
                  <a:pos x="T8" y="T9"/>
                </a:cxn>
              </a:cxnLst>
              <a:rect l="0" t="0" r="r" b="b"/>
              <a:pathLst>
                <a:path w="183" h="1012">
                  <a:moveTo>
                    <a:pt x="183" y="1012"/>
                  </a:moveTo>
                  <a:lnTo>
                    <a:pt x="183" y="1011"/>
                  </a:lnTo>
                  <a:lnTo>
                    <a:pt x="164" y="0"/>
                  </a:lnTo>
                  <a:lnTo>
                    <a:pt x="0" y="421"/>
                  </a:lnTo>
                  <a:lnTo>
                    <a:pt x="183" y="1012"/>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39" name="Freeform 75">
              <a:extLst>
                <a:ext uri="{FF2B5EF4-FFF2-40B4-BE49-F238E27FC236}">
                  <a16:creationId xmlns:a16="http://schemas.microsoft.com/office/drawing/2014/main" xmlns="" id="{DC81F2E5-51BE-44C4-8795-C76F98FEA046}"/>
                </a:ext>
              </a:extLst>
            </p:cNvPr>
            <p:cNvSpPr>
              <a:spLocks noChangeArrowheads="1"/>
            </p:cNvSpPr>
            <p:nvPr/>
          </p:nvSpPr>
          <p:spPr bwMode="auto">
            <a:xfrm>
              <a:off x="330200" y="220663"/>
              <a:ext cx="1306513" cy="2249487"/>
            </a:xfrm>
            <a:custGeom>
              <a:avLst/>
              <a:gdLst>
                <a:gd name="T0" fmla="*/ 0 w 823"/>
                <a:gd name="T1" fmla="*/ 0 h 1417"/>
                <a:gd name="T2" fmla="*/ 125 w 823"/>
                <a:gd name="T3" fmla="*/ 1417 h 1417"/>
                <a:gd name="T4" fmla="*/ 823 w 823"/>
                <a:gd name="T5" fmla="*/ 1276 h 1417"/>
                <a:gd name="T6" fmla="*/ 0 w 823"/>
                <a:gd name="T7" fmla="*/ 0 h 1417"/>
              </a:gdLst>
              <a:ahLst/>
              <a:cxnLst>
                <a:cxn ang="0">
                  <a:pos x="T0" y="T1"/>
                </a:cxn>
                <a:cxn ang="0">
                  <a:pos x="T2" y="T3"/>
                </a:cxn>
                <a:cxn ang="0">
                  <a:pos x="T4" y="T5"/>
                </a:cxn>
                <a:cxn ang="0">
                  <a:pos x="T6" y="T7"/>
                </a:cxn>
              </a:cxnLst>
              <a:rect l="0" t="0" r="r" b="b"/>
              <a:pathLst>
                <a:path w="823" h="1417">
                  <a:moveTo>
                    <a:pt x="0" y="0"/>
                  </a:moveTo>
                  <a:lnTo>
                    <a:pt x="125" y="1417"/>
                  </a:lnTo>
                  <a:lnTo>
                    <a:pt x="823" y="1276"/>
                  </a:lnTo>
                  <a:lnTo>
                    <a:pt x="0" y="0"/>
                  </a:lnTo>
                  <a:close/>
                </a:path>
              </a:pathLst>
            </a:custGeom>
            <a:solidFill>
              <a:srgbClr val="5DAB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0" name="Freeform 76">
              <a:extLst>
                <a:ext uri="{FF2B5EF4-FFF2-40B4-BE49-F238E27FC236}">
                  <a16:creationId xmlns:a16="http://schemas.microsoft.com/office/drawing/2014/main" xmlns="" id="{CBBA113F-93FD-4B69-992F-2FB2449D0B77}"/>
                </a:ext>
              </a:extLst>
            </p:cNvPr>
            <p:cNvSpPr>
              <a:spLocks noChangeArrowheads="1"/>
            </p:cNvSpPr>
            <p:nvPr/>
          </p:nvSpPr>
          <p:spPr bwMode="auto">
            <a:xfrm>
              <a:off x="528638" y="2246313"/>
              <a:ext cx="1108075" cy="2324100"/>
            </a:xfrm>
            <a:custGeom>
              <a:avLst/>
              <a:gdLst>
                <a:gd name="T0" fmla="*/ 473 w 698"/>
                <a:gd name="T1" fmla="*/ 1464 h 1464"/>
                <a:gd name="T2" fmla="*/ 0 w 698"/>
                <a:gd name="T3" fmla="*/ 141 h 1464"/>
                <a:gd name="T4" fmla="*/ 698 w 698"/>
                <a:gd name="T5" fmla="*/ 0 h 1464"/>
                <a:gd name="T6" fmla="*/ 473 w 698"/>
                <a:gd name="T7" fmla="*/ 1464 h 1464"/>
              </a:gdLst>
              <a:ahLst/>
              <a:cxnLst>
                <a:cxn ang="0">
                  <a:pos x="T0" y="T1"/>
                </a:cxn>
                <a:cxn ang="0">
                  <a:pos x="T2" y="T3"/>
                </a:cxn>
                <a:cxn ang="0">
                  <a:pos x="T4" y="T5"/>
                </a:cxn>
                <a:cxn ang="0">
                  <a:pos x="T6" y="T7"/>
                </a:cxn>
              </a:cxnLst>
              <a:rect l="0" t="0" r="r" b="b"/>
              <a:pathLst>
                <a:path w="698" h="1464">
                  <a:moveTo>
                    <a:pt x="473" y="1464"/>
                  </a:moveTo>
                  <a:lnTo>
                    <a:pt x="0" y="141"/>
                  </a:lnTo>
                  <a:lnTo>
                    <a:pt x="698" y="0"/>
                  </a:lnTo>
                  <a:lnTo>
                    <a:pt x="473" y="1464"/>
                  </a:lnTo>
                  <a:close/>
                </a:path>
              </a:pathLst>
            </a:custGeom>
            <a:solidFill>
              <a:srgbClr val="21AF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1" name="Freeform 77">
              <a:extLst>
                <a:ext uri="{FF2B5EF4-FFF2-40B4-BE49-F238E27FC236}">
                  <a16:creationId xmlns:a16="http://schemas.microsoft.com/office/drawing/2014/main" xmlns="" id="{B3FFADD3-0CED-42A7-8EB0-F66A662F9798}"/>
                </a:ext>
              </a:extLst>
            </p:cNvPr>
            <p:cNvSpPr>
              <a:spLocks noChangeArrowheads="1"/>
            </p:cNvSpPr>
            <p:nvPr/>
          </p:nvSpPr>
          <p:spPr bwMode="auto">
            <a:xfrm>
              <a:off x="0" y="2470150"/>
              <a:ext cx="1279525" cy="2100262"/>
            </a:xfrm>
            <a:custGeom>
              <a:avLst/>
              <a:gdLst>
                <a:gd name="T0" fmla="*/ 0 w 806"/>
                <a:gd name="T1" fmla="*/ 651 h 1323"/>
                <a:gd name="T2" fmla="*/ 333 w 806"/>
                <a:gd name="T3" fmla="*/ 0 h 1323"/>
                <a:gd name="T4" fmla="*/ 806 w 806"/>
                <a:gd name="T5" fmla="*/ 1323 h 1323"/>
                <a:gd name="T6" fmla="*/ 0 w 806"/>
                <a:gd name="T7" fmla="*/ 651 h 1323"/>
              </a:gdLst>
              <a:ahLst/>
              <a:cxnLst>
                <a:cxn ang="0">
                  <a:pos x="T0" y="T1"/>
                </a:cxn>
                <a:cxn ang="0">
                  <a:pos x="T2" y="T3"/>
                </a:cxn>
                <a:cxn ang="0">
                  <a:pos x="T4" y="T5"/>
                </a:cxn>
                <a:cxn ang="0">
                  <a:pos x="T6" y="T7"/>
                </a:cxn>
              </a:cxnLst>
              <a:rect l="0" t="0" r="r" b="b"/>
              <a:pathLst>
                <a:path w="806" h="1323">
                  <a:moveTo>
                    <a:pt x="0" y="651"/>
                  </a:moveTo>
                  <a:lnTo>
                    <a:pt x="333" y="0"/>
                  </a:lnTo>
                  <a:lnTo>
                    <a:pt x="806" y="1323"/>
                  </a:lnTo>
                  <a:lnTo>
                    <a:pt x="0" y="651"/>
                  </a:lnTo>
                  <a:close/>
                </a:path>
              </a:pathLst>
            </a:custGeom>
            <a:solidFill>
              <a:srgbClr val="2982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2" name="Freeform 78">
              <a:extLst>
                <a:ext uri="{FF2B5EF4-FFF2-40B4-BE49-F238E27FC236}">
                  <a16:creationId xmlns:a16="http://schemas.microsoft.com/office/drawing/2014/main" xmlns="" id="{6AD8A95D-4BB9-4188-94CA-657DB1891CAA}"/>
                </a:ext>
              </a:extLst>
            </p:cNvPr>
            <p:cNvSpPr>
              <a:spLocks noChangeArrowheads="1"/>
            </p:cNvSpPr>
            <p:nvPr/>
          </p:nvSpPr>
          <p:spPr bwMode="auto">
            <a:xfrm>
              <a:off x="0" y="3503613"/>
              <a:ext cx="1279525" cy="1066800"/>
            </a:xfrm>
            <a:custGeom>
              <a:avLst/>
              <a:gdLst>
                <a:gd name="T0" fmla="*/ 0 w 806"/>
                <a:gd name="T1" fmla="*/ 0 h 672"/>
                <a:gd name="T2" fmla="*/ 10 w 806"/>
                <a:gd name="T3" fmla="*/ 396 h 672"/>
                <a:gd name="T4" fmla="*/ 806 w 806"/>
                <a:gd name="T5" fmla="*/ 672 h 672"/>
                <a:gd name="T6" fmla="*/ 0 w 806"/>
                <a:gd name="T7" fmla="*/ 0 h 672"/>
              </a:gdLst>
              <a:ahLst/>
              <a:cxnLst>
                <a:cxn ang="0">
                  <a:pos x="T0" y="T1"/>
                </a:cxn>
                <a:cxn ang="0">
                  <a:pos x="T2" y="T3"/>
                </a:cxn>
                <a:cxn ang="0">
                  <a:pos x="T4" y="T5"/>
                </a:cxn>
                <a:cxn ang="0">
                  <a:pos x="T6" y="T7"/>
                </a:cxn>
              </a:cxnLst>
              <a:rect l="0" t="0" r="r" b="b"/>
              <a:pathLst>
                <a:path w="806" h="672">
                  <a:moveTo>
                    <a:pt x="0" y="0"/>
                  </a:moveTo>
                  <a:lnTo>
                    <a:pt x="10" y="396"/>
                  </a:lnTo>
                  <a:lnTo>
                    <a:pt x="806" y="672"/>
                  </a:lnTo>
                  <a:lnTo>
                    <a:pt x="0" y="0"/>
                  </a:lnTo>
                  <a:close/>
                </a:path>
              </a:pathLst>
            </a:custGeom>
            <a:solidFill>
              <a:srgbClr val="085C9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3" name="Freeform 82">
              <a:extLst>
                <a:ext uri="{FF2B5EF4-FFF2-40B4-BE49-F238E27FC236}">
                  <a16:creationId xmlns:a16="http://schemas.microsoft.com/office/drawing/2014/main" xmlns="" id="{733FA939-79E4-4DE7-825F-42475E2DD0F9}"/>
                </a:ext>
              </a:extLst>
            </p:cNvPr>
            <p:cNvSpPr>
              <a:spLocks noChangeArrowheads="1"/>
            </p:cNvSpPr>
            <p:nvPr/>
          </p:nvSpPr>
          <p:spPr bwMode="auto">
            <a:xfrm>
              <a:off x="1279525" y="3268663"/>
              <a:ext cx="1014413" cy="1301750"/>
            </a:xfrm>
            <a:custGeom>
              <a:avLst/>
              <a:gdLst>
                <a:gd name="T0" fmla="*/ 0 w 639"/>
                <a:gd name="T1" fmla="*/ 820 h 820"/>
                <a:gd name="T2" fmla="*/ 416 w 639"/>
                <a:gd name="T3" fmla="*/ 0 h 820"/>
                <a:gd name="T4" fmla="*/ 639 w 639"/>
                <a:gd name="T5" fmla="*/ 820 h 820"/>
                <a:gd name="T6" fmla="*/ 0 w 639"/>
                <a:gd name="T7" fmla="*/ 820 h 820"/>
              </a:gdLst>
              <a:ahLst/>
              <a:cxnLst>
                <a:cxn ang="0">
                  <a:pos x="T0" y="T1"/>
                </a:cxn>
                <a:cxn ang="0">
                  <a:pos x="T2" y="T3"/>
                </a:cxn>
                <a:cxn ang="0">
                  <a:pos x="T4" y="T5"/>
                </a:cxn>
                <a:cxn ang="0">
                  <a:pos x="T6" y="T7"/>
                </a:cxn>
              </a:cxnLst>
              <a:rect l="0" t="0" r="r" b="b"/>
              <a:pathLst>
                <a:path w="639" h="820">
                  <a:moveTo>
                    <a:pt x="0" y="820"/>
                  </a:moveTo>
                  <a:lnTo>
                    <a:pt x="416" y="0"/>
                  </a:lnTo>
                  <a:lnTo>
                    <a:pt x="639" y="820"/>
                  </a:lnTo>
                  <a:lnTo>
                    <a:pt x="0" y="820"/>
                  </a:lnTo>
                  <a:close/>
                </a:path>
              </a:pathLst>
            </a:custGeom>
            <a:solidFill>
              <a:srgbClr val="93C5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4" name="Freeform 83">
              <a:extLst>
                <a:ext uri="{FF2B5EF4-FFF2-40B4-BE49-F238E27FC236}">
                  <a16:creationId xmlns:a16="http://schemas.microsoft.com/office/drawing/2014/main" xmlns="" id="{0B2EBA59-9236-405B-B746-A543635347A3}"/>
                </a:ext>
              </a:extLst>
            </p:cNvPr>
            <p:cNvSpPr>
              <a:spLocks noChangeArrowheads="1"/>
            </p:cNvSpPr>
            <p:nvPr/>
          </p:nvSpPr>
          <p:spPr bwMode="auto">
            <a:xfrm>
              <a:off x="330200" y="220663"/>
              <a:ext cx="1577975" cy="2025650"/>
            </a:xfrm>
            <a:custGeom>
              <a:avLst/>
              <a:gdLst>
                <a:gd name="T0" fmla="*/ 994 w 994"/>
                <a:gd name="T1" fmla="*/ 816 h 1276"/>
                <a:gd name="T2" fmla="*/ 823 w 994"/>
                <a:gd name="T3" fmla="*/ 1276 h 1276"/>
                <a:gd name="T4" fmla="*/ 0 w 994"/>
                <a:gd name="T5" fmla="*/ 0 h 1276"/>
                <a:gd name="T6" fmla="*/ 994 w 994"/>
                <a:gd name="T7" fmla="*/ 816 h 1276"/>
              </a:gdLst>
              <a:ahLst/>
              <a:cxnLst>
                <a:cxn ang="0">
                  <a:pos x="T0" y="T1"/>
                </a:cxn>
                <a:cxn ang="0">
                  <a:pos x="T2" y="T3"/>
                </a:cxn>
                <a:cxn ang="0">
                  <a:pos x="T4" y="T5"/>
                </a:cxn>
                <a:cxn ang="0">
                  <a:pos x="T6" y="T7"/>
                </a:cxn>
              </a:cxnLst>
              <a:rect l="0" t="0" r="r" b="b"/>
              <a:pathLst>
                <a:path w="994" h="1276">
                  <a:moveTo>
                    <a:pt x="994" y="816"/>
                  </a:moveTo>
                  <a:lnTo>
                    <a:pt x="823" y="1276"/>
                  </a:lnTo>
                  <a:lnTo>
                    <a:pt x="0" y="0"/>
                  </a:lnTo>
                  <a:lnTo>
                    <a:pt x="994" y="816"/>
                  </a:lnTo>
                  <a:close/>
                </a:path>
              </a:pathLst>
            </a:custGeom>
            <a:solidFill>
              <a:srgbClr val="4CBAC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5" name="Freeform 84">
              <a:extLst>
                <a:ext uri="{FF2B5EF4-FFF2-40B4-BE49-F238E27FC236}">
                  <a16:creationId xmlns:a16="http://schemas.microsoft.com/office/drawing/2014/main" xmlns="" id="{8F83D954-DBCB-426E-A40E-43B03F051733}"/>
                </a:ext>
              </a:extLst>
            </p:cNvPr>
            <p:cNvSpPr>
              <a:spLocks noChangeArrowheads="1"/>
            </p:cNvSpPr>
            <p:nvPr/>
          </p:nvSpPr>
          <p:spPr bwMode="auto">
            <a:xfrm>
              <a:off x="1908175" y="1516063"/>
              <a:ext cx="1036638" cy="1752600"/>
            </a:xfrm>
            <a:custGeom>
              <a:avLst/>
              <a:gdLst>
                <a:gd name="T0" fmla="*/ 653 w 653"/>
                <a:gd name="T1" fmla="*/ 327 h 1104"/>
                <a:gd name="T2" fmla="*/ 20 w 653"/>
                <a:gd name="T3" fmla="*/ 1104 h 1104"/>
                <a:gd name="T4" fmla="*/ 0 w 653"/>
                <a:gd name="T5" fmla="*/ 0 h 1104"/>
                <a:gd name="T6" fmla="*/ 653 w 653"/>
                <a:gd name="T7" fmla="*/ 327 h 1104"/>
              </a:gdLst>
              <a:ahLst/>
              <a:cxnLst>
                <a:cxn ang="0">
                  <a:pos x="T0" y="T1"/>
                </a:cxn>
                <a:cxn ang="0">
                  <a:pos x="T2" y="T3"/>
                </a:cxn>
                <a:cxn ang="0">
                  <a:pos x="T4" y="T5"/>
                </a:cxn>
                <a:cxn ang="0">
                  <a:pos x="T6" y="T7"/>
                </a:cxn>
              </a:cxnLst>
              <a:rect l="0" t="0" r="r" b="b"/>
              <a:pathLst>
                <a:path w="653" h="1104">
                  <a:moveTo>
                    <a:pt x="653" y="327"/>
                  </a:moveTo>
                  <a:lnTo>
                    <a:pt x="20" y="1104"/>
                  </a:lnTo>
                  <a:lnTo>
                    <a:pt x="0" y="0"/>
                  </a:lnTo>
                  <a:lnTo>
                    <a:pt x="653" y="327"/>
                  </a:lnTo>
                  <a:close/>
                </a:path>
              </a:pathLst>
            </a:custGeom>
            <a:solidFill>
              <a:srgbClr val="27AB7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6" name="Freeform 85">
              <a:extLst>
                <a:ext uri="{FF2B5EF4-FFF2-40B4-BE49-F238E27FC236}">
                  <a16:creationId xmlns:a16="http://schemas.microsoft.com/office/drawing/2014/main" xmlns="" id="{46BA9FEF-CE37-4B49-BD52-C4F05F6458F2}"/>
                </a:ext>
              </a:extLst>
            </p:cNvPr>
            <p:cNvSpPr>
              <a:spLocks noChangeArrowheads="1"/>
            </p:cNvSpPr>
            <p:nvPr/>
          </p:nvSpPr>
          <p:spPr bwMode="auto">
            <a:xfrm>
              <a:off x="1908175" y="6350"/>
              <a:ext cx="1035050" cy="2027237"/>
            </a:xfrm>
            <a:custGeom>
              <a:avLst/>
              <a:gdLst>
                <a:gd name="T0" fmla="*/ 0 w 652"/>
                <a:gd name="T1" fmla="*/ 951 h 1277"/>
                <a:gd name="T2" fmla="*/ 339 w 652"/>
                <a:gd name="T3" fmla="*/ 0 h 1277"/>
                <a:gd name="T4" fmla="*/ 652 w 652"/>
                <a:gd name="T5" fmla="*/ 1277 h 1277"/>
                <a:gd name="T6" fmla="*/ 0 w 652"/>
                <a:gd name="T7" fmla="*/ 951 h 1277"/>
              </a:gdLst>
              <a:ahLst/>
              <a:cxnLst>
                <a:cxn ang="0">
                  <a:pos x="T0" y="T1"/>
                </a:cxn>
                <a:cxn ang="0">
                  <a:pos x="T2" y="T3"/>
                </a:cxn>
                <a:cxn ang="0">
                  <a:pos x="T4" y="T5"/>
                </a:cxn>
                <a:cxn ang="0">
                  <a:pos x="T6" y="T7"/>
                </a:cxn>
              </a:cxnLst>
              <a:rect l="0" t="0" r="r" b="b"/>
              <a:pathLst>
                <a:path w="652" h="1277">
                  <a:moveTo>
                    <a:pt x="0" y="951"/>
                  </a:moveTo>
                  <a:lnTo>
                    <a:pt x="339" y="0"/>
                  </a:lnTo>
                  <a:lnTo>
                    <a:pt x="652" y="1277"/>
                  </a:lnTo>
                  <a:lnTo>
                    <a:pt x="0" y="951"/>
                  </a:lnTo>
                  <a:close/>
                </a:path>
              </a:pathLst>
            </a:custGeom>
            <a:solidFill>
              <a:srgbClr val="65BA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7" name="Freeform 86">
              <a:extLst>
                <a:ext uri="{FF2B5EF4-FFF2-40B4-BE49-F238E27FC236}">
                  <a16:creationId xmlns:a16="http://schemas.microsoft.com/office/drawing/2014/main" xmlns="" id="{BF054BB1-19F6-4629-927B-7F277778C5D8}"/>
                </a:ext>
              </a:extLst>
            </p:cNvPr>
            <p:cNvSpPr>
              <a:spLocks noChangeArrowheads="1"/>
            </p:cNvSpPr>
            <p:nvPr/>
          </p:nvSpPr>
          <p:spPr bwMode="auto">
            <a:xfrm>
              <a:off x="2446338" y="4763"/>
              <a:ext cx="1582738" cy="2736850"/>
            </a:xfrm>
            <a:custGeom>
              <a:avLst/>
              <a:gdLst>
                <a:gd name="T0" fmla="*/ 314 w 997"/>
                <a:gd name="T1" fmla="*/ 1279 h 1724"/>
                <a:gd name="T2" fmla="*/ 313 w 997"/>
                <a:gd name="T3" fmla="*/ 1278 h 1724"/>
                <a:gd name="T4" fmla="*/ 0 w 997"/>
                <a:gd name="T5" fmla="*/ 1 h 1724"/>
                <a:gd name="T6" fmla="*/ 2 w 997"/>
                <a:gd name="T7" fmla="*/ 0 h 1724"/>
                <a:gd name="T8" fmla="*/ 997 w 997"/>
                <a:gd name="T9" fmla="*/ 1724 h 1724"/>
                <a:gd name="T10" fmla="*/ 314 w 997"/>
                <a:gd name="T11" fmla="*/ 1279 h 1724"/>
              </a:gdLst>
              <a:ahLst/>
              <a:cxnLst>
                <a:cxn ang="0">
                  <a:pos x="T0" y="T1"/>
                </a:cxn>
                <a:cxn ang="0">
                  <a:pos x="T2" y="T3"/>
                </a:cxn>
                <a:cxn ang="0">
                  <a:pos x="T4" y="T5"/>
                </a:cxn>
                <a:cxn ang="0">
                  <a:pos x="T6" y="T7"/>
                </a:cxn>
                <a:cxn ang="0">
                  <a:pos x="T8" y="T9"/>
                </a:cxn>
                <a:cxn ang="0">
                  <a:pos x="T10" y="T11"/>
                </a:cxn>
              </a:cxnLst>
              <a:rect l="0" t="0" r="r" b="b"/>
              <a:pathLst>
                <a:path w="997" h="1724">
                  <a:moveTo>
                    <a:pt x="314" y="1279"/>
                  </a:moveTo>
                  <a:lnTo>
                    <a:pt x="313" y="1278"/>
                  </a:lnTo>
                  <a:lnTo>
                    <a:pt x="0" y="1"/>
                  </a:lnTo>
                  <a:lnTo>
                    <a:pt x="2" y="0"/>
                  </a:lnTo>
                  <a:lnTo>
                    <a:pt x="997" y="1724"/>
                  </a:lnTo>
                  <a:lnTo>
                    <a:pt x="314" y="127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8" name="Freeform 87">
              <a:extLst>
                <a:ext uri="{FF2B5EF4-FFF2-40B4-BE49-F238E27FC236}">
                  <a16:creationId xmlns:a16="http://schemas.microsoft.com/office/drawing/2014/main" xmlns="" id="{47F1ECBF-263B-4BD5-834B-955C8DD483F3}"/>
                </a:ext>
              </a:extLst>
            </p:cNvPr>
            <p:cNvSpPr>
              <a:spLocks noChangeArrowheads="1"/>
            </p:cNvSpPr>
            <p:nvPr/>
          </p:nvSpPr>
          <p:spPr bwMode="auto">
            <a:xfrm>
              <a:off x="2449513" y="0"/>
              <a:ext cx="2306638" cy="2741612"/>
            </a:xfrm>
            <a:custGeom>
              <a:avLst/>
              <a:gdLst>
                <a:gd name="T0" fmla="*/ 1453 w 1453"/>
                <a:gd name="T1" fmla="*/ 1389 h 1727"/>
                <a:gd name="T2" fmla="*/ 995 w 1453"/>
                <a:gd name="T3" fmla="*/ 1727 h 1727"/>
                <a:gd name="T4" fmla="*/ 0 w 1453"/>
                <a:gd name="T5" fmla="*/ 3 h 1727"/>
                <a:gd name="T6" fmla="*/ 8 w 1453"/>
                <a:gd name="T7" fmla="*/ 0 h 1727"/>
                <a:gd name="T8" fmla="*/ 1453 w 1453"/>
                <a:gd name="T9" fmla="*/ 989 h 1727"/>
                <a:gd name="T10" fmla="*/ 1453 w 1453"/>
                <a:gd name="T11" fmla="*/ 1389 h 1727"/>
              </a:gdLst>
              <a:ahLst/>
              <a:cxnLst>
                <a:cxn ang="0">
                  <a:pos x="T0" y="T1"/>
                </a:cxn>
                <a:cxn ang="0">
                  <a:pos x="T2" y="T3"/>
                </a:cxn>
                <a:cxn ang="0">
                  <a:pos x="T4" y="T5"/>
                </a:cxn>
                <a:cxn ang="0">
                  <a:pos x="T6" y="T7"/>
                </a:cxn>
                <a:cxn ang="0">
                  <a:pos x="T8" y="T9"/>
                </a:cxn>
                <a:cxn ang="0">
                  <a:pos x="T10" y="T11"/>
                </a:cxn>
              </a:cxnLst>
              <a:rect l="0" t="0" r="r" b="b"/>
              <a:pathLst>
                <a:path w="1453" h="1727">
                  <a:moveTo>
                    <a:pt x="1453" y="1389"/>
                  </a:moveTo>
                  <a:lnTo>
                    <a:pt x="995" y="1727"/>
                  </a:lnTo>
                  <a:lnTo>
                    <a:pt x="0" y="3"/>
                  </a:lnTo>
                  <a:lnTo>
                    <a:pt x="8" y="0"/>
                  </a:lnTo>
                  <a:lnTo>
                    <a:pt x="1453" y="989"/>
                  </a:lnTo>
                  <a:lnTo>
                    <a:pt x="1453" y="1389"/>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49" name="Freeform 88">
              <a:extLst>
                <a:ext uri="{FF2B5EF4-FFF2-40B4-BE49-F238E27FC236}">
                  <a16:creationId xmlns:a16="http://schemas.microsoft.com/office/drawing/2014/main" xmlns="" id="{D9133A56-5601-4147-8C15-C84D86BF5313}"/>
                </a:ext>
              </a:extLst>
            </p:cNvPr>
            <p:cNvSpPr>
              <a:spLocks noChangeArrowheads="1"/>
            </p:cNvSpPr>
            <p:nvPr/>
          </p:nvSpPr>
          <p:spPr bwMode="auto">
            <a:xfrm>
              <a:off x="2462213" y="0"/>
              <a:ext cx="2293938" cy="1570037"/>
            </a:xfrm>
            <a:custGeom>
              <a:avLst/>
              <a:gdLst>
                <a:gd name="T0" fmla="*/ 1445 w 1445"/>
                <a:gd name="T1" fmla="*/ 989 h 989"/>
                <a:gd name="T2" fmla="*/ 0 w 1445"/>
                <a:gd name="T3" fmla="*/ 0 h 989"/>
                <a:gd name="T4" fmla="*/ 1445 w 1445"/>
                <a:gd name="T5" fmla="*/ 262 h 989"/>
                <a:gd name="T6" fmla="*/ 1445 w 1445"/>
                <a:gd name="T7" fmla="*/ 989 h 989"/>
              </a:gdLst>
              <a:ahLst/>
              <a:cxnLst>
                <a:cxn ang="0">
                  <a:pos x="T0" y="T1"/>
                </a:cxn>
                <a:cxn ang="0">
                  <a:pos x="T2" y="T3"/>
                </a:cxn>
                <a:cxn ang="0">
                  <a:pos x="T4" y="T5"/>
                </a:cxn>
                <a:cxn ang="0">
                  <a:pos x="T6" y="T7"/>
                </a:cxn>
              </a:cxnLst>
              <a:rect l="0" t="0" r="r" b="b"/>
              <a:pathLst>
                <a:path w="1445" h="989">
                  <a:moveTo>
                    <a:pt x="1445" y="989"/>
                  </a:moveTo>
                  <a:lnTo>
                    <a:pt x="0" y="0"/>
                  </a:lnTo>
                  <a:lnTo>
                    <a:pt x="1445" y="262"/>
                  </a:lnTo>
                  <a:lnTo>
                    <a:pt x="1445" y="989"/>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0" name="Freeform 89">
              <a:extLst>
                <a:ext uri="{FF2B5EF4-FFF2-40B4-BE49-F238E27FC236}">
                  <a16:creationId xmlns:a16="http://schemas.microsoft.com/office/drawing/2014/main" xmlns="" id="{C0BBA81E-FC43-4680-9B6B-E4C2AAC70C2B}"/>
                </a:ext>
              </a:extLst>
            </p:cNvPr>
            <p:cNvSpPr>
              <a:spLocks noChangeArrowheads="1"/>
            </p:cNvSpPr>
            <p:nvPr/>
          </p:nvSpPr>
          <p:spPr bwMode="auto">
            <a:xfrm>
              <a:off x="4029075" y="2205038"/>
              <a:ext cx="727075" cy="2365375"/>
            </a:xfrm>
            <a:custGeom>
              <a:avLst/>
              <a:gdLst>
                <a:gd name="T0" fmla="*/ 458 w 458"/>
                <a:gd name="T1" fmla="*/ 0 h 1490"/>
                <a:gd name="T2" fmla="*/ 0 w 458"/>
                <a:gd name="T3" fmla="*/ 338 h 1490"/>
                <a:gd name="T4" fmla="*/ 458 w 458"/>
                <a:gd name="T5" fmla="*/ 1490 h 1490"/>
                <a:gd name="T6" fmla="*/ 458 w 458"/>
                <a:gd name="T7" fmla="*/ 0 h 1490"/>
              </a:gdLst>
              <a:ahLst/>
              <a:cxnLst>
                <a:cxn ang="0">
                  <a:pos x="T0" y="T1"/>
                </a:cxn>
                <a:cxn ang="0">
                  <a:pos x="T2" y="T3"/>
                </a:cxn>
                <a:cxn ang="0">
                  <a:pos x="T4" y="T5"/>
                </a:cxn>
                <a:cxn ang="0">
                  <a:pos x="T6" y="T7"/>
                </a:cxn>
              </a:cxnLst>
              <a:rect l="0" t="0" r="r" b="b"/>
              <a:pathLst>
                <a:path w="458" h="1490">
                  <a:moveTo>
                    <a:pt x="458" y="0"/>
                  </a:moveTo>
                  <a:lnTo>
                    <a:pt x="0" y="338"/>
                  </a:lnTo>
                  <a:lnTo>
                    <a:pt x="458" y="1490"/>
                  </a:lnTo>
                  <a:lnTo>
                    <a:pt x="458" y="0"/>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1" name="Freeform 90">
              <a:extLst>
                <a:ext uri="{FF2B5EF4-FFF2-40B4-BE49-F238E27FC236}">
                  <a16:creationId xmlns:a16="http://schemas.microsoft.com/office/drawing/2014/main" xmlns="" id="{0F2FA18A-3B0D-402A-8AF2-7197B576EDD7}"/>
                </a:ext>
              </a:extLst>
            </p:cNvPr>
            <p:cNvSpPr>
              <a:spLocks noChangeArrowheads="1"/>
            </p:cNvSpPr>
            <p:nvPr/>
          </p:nvSpPr>
          <p:spPr bwMode="auto">
            <a:xfrm>
              <a:off x="2944813" y="2035175"/>
              <a:ext cx="1811338" cy="2535237"/>
            </a:xfrm>
            <a:custGeom>
              <a:avLst/>
              <a:gdLst>
                <a:gd name="T0" fmla="*/ 514 w 1141"/>
                <a:gd name="T1" fmla="*/ 1597 h 1597"/>
                <a:gd name="T2" fmla="*/ 1141 w 1141"/>
                <a:gd name="T3" fmla="*/ 1597 h 1597"/>
                <a:gd name="T4" fmla="*/ 683 w 1141"/>
                <a:gd name="T5" fmla="*/ 445 h 1597"/>
                <a:gd name="T6" fmla="*/ 0 w 1141"/>
                <a:gd name="T7" fmla="*/ 0 h 1597"/>
                <a:gd name="T8" fmla="*/ 514 w 1141"/>
                <a:gd name="T9" fmla="*/ 1597 h 1597"/>
              </a:gdLst>
              <a:ahLst/>
              <a:cxnLst>
                <a:cxn ang="0">
                  <a:pos x="T0" y="T1"/>
                </a:cxn>
                <a:cxn ang="0">
                  <a:pos x="T2" y="T3"/>
                </a:cxn>
                <a:cxn ang="0">
                  <a:pos x="T4" y="T5"/>
                </a:cxn>
                <a:cxn ang="0">
                  <a:pos x="T6" y="T7"/>
                </a:cxn>
                <a:cxn ang="0">
                  <a:pos x="T8" y="T9"/>
                </a:cxn>
              </a:cxnLst>
              <a:rect l="0" t="0" r="r" b="b"/>
              <a:pathLst>
                <a:path w="1141" h="1597">
                  <a:moveTo>
                    <a:pt x="514" y="1597"/>
                  </a:moveTo>
                  <a:lnTo>
                    <a:pt x="1141" y="1597"/>
                  </a:lnTo>
                  <a:lnTo>
                    <a:pt x="683" y="445"/>
                  </a:lnTo>
                  <a:lnTo>
                    <a:pt x="0" y="0"/>
                  </a:lnTo>
                  <a:lnTo>
                    <a:pt x="514" y="1597"/>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2" name="Freeform 91">
              <a:extLst>
                <a:ext uri="{FF2B5EF4-FFF2-40B4-BE49-F238E27FC236}">
                  <a16:creationId xmlns:a16="http://schemas.microsoft.com/office/drawing/2014/main" xmlns="" id="{FA502442-4D25-433F-98EF-6CD2CEE57D46}"/>
                </a:ext>
              </a:extLst>
            </p:cNvPr>
            <p:cNvSpPr>
              <a:spLocks noChangeArrowheads="1"/>
            </p:cNvSpPr>
            <p:nvPr/>
          </p:nvSpPr>
          <p:spPr bwMode="auto">
            <a:xfrm>
              <a:off x="1939925" y="2035175"/>
              <a:ext cx="1820863" cy="2535237"/>
            </a:xfrm>
            <a:custGeom>
              <a:avLst/>
              <a:gdLst>
                <a:gd name="T0" fmla="*/ 771 w 1147"/>
                <a:gd name="T1" fmla="*/ 1597 h 1597"/>
                <a:gd name="T2" fmla="*/ 0 w 1147"/>
                <a:gd name="T3" fmla="*/ 777 h 1597"/>
                <a:gd name="T4" fmla="*/ 633 w 1147"/>
                <a:gd name="T5" fmla="*/ 0 h 1597"/>
                <a:gd name="T6" fmla="*/ 1147 w 1147"/>
                <a:gd name="T7" fmla="*/ 1597 h 1597"/>
                <a:gd name="T8" fmla="*/ 771 w 1147"/>
                <a:gd name="T9" fmla="*/ 1597 h 1597"/>
              </a:gdLst>
              <a:ahLst/>
              <a:cxnLst>
                <a:cxn ang="0">
                  <a:pos x="T0" y="T1"/>
                </a:cxn>
                <a:cxn ang="0">
                  <a:pos x="T2" y="T3"/>
                </a:cxn>
                <a:cxn ang="0">
                  <a:pos x="T4" y="T5"/>
                </a:cxn>
                <a:cxn ang="0">
                  <a:pos x="T6" y="T7"/>
                </a:cxn>
                <a:cxn ang="0">
                  <a:pos x="T8" y="T9"/>
                </a:cxn>
              </a:cxnLst>
              <a:rect l="0" t="0" r="r" b="b"/>
              <a:pathLst>
                <a:path w="1147" h="1597">
                  <a:moveTo>
                    <a:pt x="771" y="1597"/>
                  </a:moveTo>
                  <a:lnTo>
                    <a:pt x="0" y="777"/>
                  </a:lnTo>
                  <a:lnTo>
                    <a:pt x="633" y="0"/>
                  </a:lnTo>
                  <a:lnTo>
                    <a:pt x="1147" y="1597"/>
                  </a:lnTo>
                  <a:lnTo>
                    <a:pt x="771" y="1597"/>
                  </a:lnTo>
                  <a:close/>
                </a:path>
              </a:pathLst>
            </a:custGeom>
            <a:solidFill>
              <a:srgbClr val="E9DB2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3" name="Freeform 92">
              <a:extLst>
                <a:ext uri="{FF2B5EF4-FFF2-40B4-BE49-F238E27FC236}">
                  <a16:creationId xmlns:a16="http://schemas.microsoft.com/office/drawing/2014/main" xmlns="" id="{E468F843-EC4D-44EC-8F9B-655AD52BB34B}"/>
                </a:ext>
              </a:extLst>
            </p:cNvPr>
            <p:cNvSpPr>
              <a:spLocks noChangeArrowheads="1"/>
            </p:cNvSpPr>
            <p:nvPr/>
          </p:nvSpPr>
          <p:spPr bwMode="auto">
            <a:xfrm>
              <a:off x="1939925" y="3268663"/>
              <a:ext cx="1223963" cy="1301750"/>
            </a:xfrm>
            <a:custGeom>
              <a:avLst/>
              <a:gdLst>
                <a:gd name="T0" fmla="*/ 223 w 771"/>
                <a:gd name="T1" fmla="*/ 820 h 820"/>
                <a:gd name="T2" fmla="*/ 771 w 771"/>
                <a:gd name="T3" fmla="*/ 820 h 820"/>
                <a:gd name="T4" fmla="*/ 0 w 771"/>
                <a:gd name="T5" fmla="*/ 0 h 820"/>
                <a:gd name="T6" fmla="*/ 223 w 771"/>
                <a:gd name="T7" fmla="*/ 820 h 820"/>
              </a:gdLst>
              <a:ahLst/>
              <a:cxnLst>
                <a:cxn ang="0">
                  <a:pos x="T0" y="T1"/>
                </a:cxn>
                <a:cxn ang="0">
                  <a:pos x="T2" y="T3"/>
                </a:cxn>
                <a:cxn ang="0">
                  <a:pos x="T4" y="T5"/>
                </a:cxn>
                <a:cxn ang="0">
                  <a:pos x="T6" y="T7"/>
                </a:cxn>
              </a:cxnLst>
              <a:rect l="0" t="0" r="r" b="b"/>
              <a:pathLst>
                <a:path w="771" h="820">
                  <a:moveTo>
                    <a:pt x="223" y="820"/>
                  </a:moveTo>
                  <a:lnTo>
                    <a:pt x="771" y="820"/>
                  </a:lnTo>
                  <a:lnTo>
                    <a:pt x="0" y="0"/>
                  </a:lnTo>
                  <a:lnTo>
                    <a:pt x="223" y="820"/>
                  </a:lnTo>
                  <a:close/>
                </a:path>
              </a:pathLst>
            </a:custGeom>
            <a:solidFill>
              <a:srgbClr val="B2CB3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4" name="Freeform 93">
              <a:extLst>
                <a:ext uri="{FF2B5EF4-FFF2-40B4-BE49-F238E27FC236}">
                  <a16:creationId xmlns:a16="http://schemas.microsoft.com/office/drawing/2014/main" xmlns="" id="{37E784FD-DC30-4FAB-A5E0-7129ABB35C80}"/>
                </a:ext>
              </a:extLst>
            </p:cNvPr>
            <p:cNvSpPr>
              <a:spLocks noChangeArrowheads="1"/>
            </p:cNvSpPr>
            <p:nvPr/>
          </p:nvSpPr>
          <p:spPr bwMode="auto">
            <a:xfrm>
              <a:off x="1279525" y="2246313"/>
              <a:ext cx="658813" cy="2324100"/>
            </a:xfrm>
            <a:custGeom>
              <a:avLst/>
              <a:gdLst>
                <a:gd name="T0" fmla="*/ 0 w 415"/>
                <a:gd name="T1" fmla="*/ 1464 h 1464"/>
                <a:gd name="T2" fmla="*/ 415 w 415"/>
                <a:gd name="T3" fmla="*/ 644 h 1464"/>
                <a:gd name="T4" fmla="*/ 225 w 415"/>
                <a:gd name="T5" fmla="*/ 0 h 1464"/>
                <a:gd name="T6" fmla="*/ 0 w 415"/>
                <a:gd name="T7" fmla="*/ 1464 h 1464"/>
              </a:gdLst>
              <a:ahLst/>
              <a:cxnLst>
                <a:cxn ang="0">
                  <a:pos x="T0" y="T1"/>
                </a:cxn>
                <a:cxn ang="0">
                  <a:pos x="T2" y="T3"/>
                </a:cxn>
                <a:cxn ang="0">
                  <a:pos x="T4" y="T5"/>
                </a:cxn>
                <a:cxn ang="0">
                  <a:pos x="T6" y="T7"/>
                </a:cxn>
              </a:cxnLst>
              <a:rect l="0" t="0" r="r" b="b"/>
              <a:pathLst>
                <a:path w="415" h="1464">
                  <a:moveTo>
                    <a:pt x="0" y="1464"/>
                  </a:moveTo>
                  <a:lnTo>
                    <a:pt x="415" y="644"/>
                  </a:lnTo>
                  <a:lnTo>
                    <a:pt x="225" y="0"/>
                  </a:lnTo>
                  <a:lnTo>
                    <a:pt x="0" y="1464"/>
                  </a:lnTo>
                  <a:close/>
                </a:path>
              </a:pathLst>
            </a:custGeom>
            <a:solidFill>
              <a:srgbClr val="1488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5" name="Freeform 94">
              <a:extLst>
                <a:ext uri="{FF2B5EF4-FFF2-40B4-BE49-F238E27FC236}">
                  <a16:creationId xmlns:a16="http://schemas.microsoft.com/office/drawing/2014/main" xmlns="" id="{98DDE07C-23DD-43AB-B5C7-EC7768631551}"/>
                </a:ext>
              </a:extLst>
            </p:cNvPr>
            <p:cNvSpPr>
              <a:spLocks noChangeArrowheads="1"/>
            </p:cNvSpPr>
            <p:nvPr/>
          </p:nvSpPr>
          <p:spPr bwMode="auto">
            <a:xfrm>
              <a:off x="1636713" y="1516063"/>
              <a:ext cx="303213" cy="1752600"/>
            </a:xfrm>
            <a:custGeom>
              <a:avLst/>
              <a:gdLst>
                <a:gd name="T0" fmla="*/ 190 w 191"/>
                <a:gd name="T1" fmla="*/ 1104 h 1104"/>
                <a:gd name="T2" fmla="*/ 191 w 191"/>
                <a:gd name="T3" fmla="*/ 1104 h 1104"/>
                <a:gd name="T4" fmla="*/ 171 w 191"/>
                <a:gd name="T5" fmla="*/ 0 h 1104"/>
                <a:gd name="T6" fmla="*/ 0 w 191"/>
                <a:gd name="T7" fmla="*/ 460 h 1104"/>
                <a:gd name="T8" fmla="*/ 190 w 191"/>
                <a:gd name="T9" fmla="*/ 1104 h 1104"/>
              </a:gdLst>
              <a:ahLst/>
              <a:cxnLst>
                <a:cxn ang="0">
                  <a:pos x="T0" y="T1"/>
                </a:cxn>
                <a:cxn ang="0">
                  <a:pos x="T2" y="T3"/>
                </a:cxn>
                <a:cxn ang="0">
                  <a:pos x="T4" y="T5"/>
                </a:cxn>
                <a:cxn ang="0">
                  <a:pos x="T6" y="T7"/>
                </a:cxn>
                <a:cxn ang="0">
                  <a:pos x="T8" y="T9"/>
                </a:cxn>
              </a:cxnLst>
              <a:rect l="0" t="0" r="r" b="b"/>
              <a:pathLst>
                <a:path w="191" h="1104">
                  <a:moveTo>
                    <a:pt x="190" y="1104"/>
                  </a:moveTo>
                  <a:lnTo>
                    <a:pt x="191" y="1104"/>
                  </a:lnTo>
                  <a:lnTo>
                    <a:pt x="171" y="0"/>
                  </a:lnTo>
                  <a:lnTo>
                    <a:pt x="0" y="460"/>
                  </a:lnTo>
                  <a:lnTo>
                    <a:pt x="190" y="1104"/>
                  </a:lnTo>
                  <a:close/>
                </a:path>
              </a:pathLst>
            </a:custGeom>
            <a:solidFill>
              <a:srgbClr val="24624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56" name="Oval 104">
              <a:extLst>
                <a:ext uri="{FF2B5EF4-FFF2-40B4-BE49-F238E27FC236}">
                  <a16:creationId xmlns:a16="http://schemas.microsoft.com/office/drawing/2014/main" xmlns="" id="{DD0EC9E8-7FA3-4AD1-ACC3-3D56264B44D7}"/>
                </a:ext>
              </a:extLst>
            </p:cNvPr>
            <p:cNvSpPr>
              <a:spLocks noChangeArrowheads="1"/>
            </p:cNvSpPr>
            <p:nvPr/>
          </p:nvSpPr>
          <p:spPr bwMode="auto">
            <a:xfrm>
              <a:off x="133350" y="356552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7" name="Oval 105">
              <a:extLst>
                <a:ext uri="{FF2B5EF4-FFF2-40B4-BE49-F238E27FC236}">
                  <a16:creationId xmlns:a16="http://schemas.microsoft.com/office/drawing/2014/main" xmlns="" id="{84639EFB-EF1B-4E1C-93DD-2D0AE187345E}"/>
                </a:ext>
              </a:extLst>
            </p:cNvPr>
            <p:cNvSpPr>
              <a:spLocks noChangeArrowheads="1"/>
            </p:cNvSpPr>
            <p:nvPr/>
          </p:nvSpPr>
          <p:spPr bwMode="auto">
            <a:xfrm>
              <a:off x="171450" y="41132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8" name="Oval 106">
              <a:extLst>
                <a:ext uri="{FF2B5EF4-FFF2-40B4-BE49-F238E27FC236}">
                  <a16:creationId xmlns:a16="http://schemas.microsoft.com/office/drawing/2014/main" xmlns="" id="{F539AEFC-E7DA-4C8E-ACDC-44E54B6E3EC8}"/>
                </a:ext>
              </a:extLst>
            </p:cNvPr>
            <p:cNvSpPr>
              <a:spLocks noChangeArrowheads="1"/>
            </p:cNvSpPr>
            <p:nvPr/>
          </p:nvSpPr>
          <p:spPr bwMode="auto">
            <a:xfrm>
              <a:off x="654050" y="261143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59" name="Oval 107">
              <a:extLst>
                <a:ext uri="{FF2B5EF4-FFF2-40B4-BE49-F238E27FC236}">
                  <a16:creationId xmlns:a16="http://schemas.microsoft.com/office/drawing/2014/main" xmlns="" id="{60ED95D0-F899-4987-9AD3-1E6F6FB9DA50}"/>
                </a:ext>
              </a:extLst>
            </p:cNvPr>
            <p:cNvSpPr>
              <a:spLocks noChangeArrowheads="1"/>
            </p:cNvSpPr>
            <p:nvPr/>
          </p:nvSpPr>
          <p:spPr bwMode="auto">
            <a:xfrm>
              <a:off x="1711325" y="23907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0" name="Oval 108">
              <a:extLst>
                <a:ext uri="{FF2B5EF4-FFF2-40B4-BE49-F238E27FC236}">
                  <a16:creationId xmlns:a16="http://schemas.microsoft.com/office/drawing/2014/main" xmlns="" id="{C79A249D-CFE7-42EE-B874-ED0E8AF414D4}"/>
                </a:ext>
              </a:extLst>
            </p:cNvPr>
            <p:cNvSpPr>
              <a:spLocks noChangeArrowheads="1"/>
            </p:cNvSpPr>
            <p:nvPr/>
          </p:nvSpPr>
          <p:spPr bwMode="auto">
            <a:xfrm>
              <a:off x="1990725" y="1717675"/>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1" name="Oval 109">
              <a:extLst>
                <a:ext uri="{FF2B5EF4-FFF2-40B4-BE49-F238E27FC236}">
                  <a16:creationId xmlns:a16="http://schemas.microsoft.com/office/drawing/2014/main" xmlns="" id="{A871B039-893D-4907-9867-4D27C715A349}"/>
                </a:ext>
              </a:extLst>
            </p:cNvPr>
            <p:cNvSpPr>
              <a:spLocks noChangeArrowheads="1"/>
            </p:cNvSpPr>
            <p:nvPr/>
          </p:nvSpPr>
          <p:spPr bwMode="auto">
            <a:xfrm>
              <a:off x="2003425" y="332581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2" name="Oval 110">
              <a:extLst>
                <a:ext uri="{FF2B5EF4-FFF2-40B4-BE49-F238E27FC236}">
                  <a16:creationId xmlns:a16="http://schemas.microsoft.com/office/drawing/2014/main" xmlns="" id="{BE0F2CC7-18E5-47B7-937F-788FC38DD452}"/>
                </a:ext>
              </a:extLst>
            </p:cNvPr>
            <p:cNvSpPr>
              <a:spLocks noChangeArrowheads="1"/>
            </p:cNvSpPr>
            <p:nvPr/>
          </p:nvSpPr>
          <p:spPr bwMode="auto">
            <a:xfrm>
              <a:off x="2979738" y="2205038"/>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63" name="Oval 111">
              <a:extLst>
                <a:ext uri="{FF2B5EF4-FFF2-40B4-BE49-F238E27FC236}">
                  <a16:creationId xmlns:a16="http://schemas.microsoft.com/office/drawing/2014/main" xmlns="" id="{197A9BD3-F5AA-4740-ABCE-0AF244492264}"/>
                </a:ext>
              </a:extLst>
            </p:cNvPr>
            <p:cNvSpPr>
              <a:spLocks noChangeArrowheads="1"/>
            </p:cNvSpPr>
            <p:nvPr/>
          </p:nvSpPr>
          <p:spPr bwMode="auto">
            <a:xfrm>
              <a:off x="4024313" y="2819400"/>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5164" name="文本框 2">
            <a:extLst>
              <a:ext uri="{FF2B5EF4-FFF2-40B4-BE49-F238E27FC236}">
                <a16:creationId xmlns:a16="http://schemas.microsoft.com/office/drawing/2014/main" xmlns="" id="{C9107BC4-A661-45CE-B6A2-293CF8688188}"/>
              </a:ext>
            </a:extLst>
          </p:cNvPr>
          <p:cNvSpPr>
            <a:spLocks noChangeArrowheads="1"/>
          </p:cNvSpPr>
          <p:nvPr/>
        </p:nvSpPr>
        <p:spPr bwMode="auto">
          <a:xfrm>
            <a:off x="1352550" y="506413"/>
            <a:ext cx="4884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indent="457200"/>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软件开发流程</a:t>
            </a:r>
          </a:p>
        </p:txBody>
      </p:sp>
      <p:grpSp>
        <p:nvGrpSpPr>
          <p:cNvPr id="5170" name="Group 51">
            <a:extLst>
              <a:ext uri="{FF2B5EF4-FFF2-40B4-BE49-F238E27FC236}">
                <a16:creationId xmlns:a16="http://schemas.microsoft.com/office/drawing/2014/main" xmlns="" id="{C7A0AFBE-7803-4CF0-ABB6-A96EE4EB4934}"/>
              </a:ext>
            </a:extLst>
          </p:cNvPr>
          <p:cNvGrpSpPr>
            <a:grpSpLocks/>
          </p:cNvGrpSpPr>
          <p:nvPr/>
        </p:nvGrpSpPr>
        <p:grpSpPr bwMode="auto">
          <a:xfrm rot="-5400000">
            <a:off x="10806112" y="5465763"/>
            <a:ext cx="1304925" cy="1466850"/>
            <a:chOff x="0" y="0"/>
            <a:chExt cx="4570414" cy="5137881"/>
          </a:xfrm>
        </p:grpSpPr>
        <p:sp>
          <p:nvSpPr>
            <p:cNvPr id="5171" name="Freeform 5">
              <a:extLst>
                <a:ext uri="{FF2B5EF4-FFF2-40B4-BE49-F238E27FC236}">
                  <a16:creationId xmlns:a16="http://schemas.microsoft.com/office/drawing/2014/main" xmlns="" id="{88085D3A-5C70-4030-A24D-423D3964632B}"/>
                </a:ext>
              </a:extLst>
            </p:cNvPr>
            <p:cNvSpPr>
              <a:spLocks noChangeArrowheads="1"/>
            </p:cNvSpPr>
            <p:nvPr/>
          </p:nvSpPr>
          <p:spPr bwMode="auto">
            <a:xfrm>
              <a:off x="0" y="1283431"/>
              <a:ext cx="1301750" cy="850900"/>
            </a:xfrm>
            <a:custGeom>
              <a:avLst/>
              <a:gdLst>
                <a:gd name="T0" fmla="*/ 0 w 820"/>
                <a:gd name="T1" fmla="*/ 536 h 536"/>
                <a:gd name="T2" fmla="*/ 0 w 820"/>
                <a:gd name="T3" fmla="*/ 0 h 536"/>
                <a:gd name="T4" fmla="*/ 820 w 820"/>
                <a:gd name="T5" fmla="*/ 373 h 536"/>
                <a:gd name="T6" fmla="*/ 0 w 820"/>
                <a:gd name="T7" fmla="*/ 536 h 536"/>
              </a:gdLst>
              <a:ahLst/>
              <a:cxnLst>
                <a:cxn ang="0">
                  <a:pos x="T0" y="T1"/>
                </a:cxn>
                <a:cxn ang="0">
                  <a:pos x="T2" y="T3"/>
                </a:cxn>
                <a:cxn ang="0">
                  <a:pos x="T4" y="T5"/>
                </a:cxn>
                <a:cxn ang="0">
                  <a:pos x="T6" y="T7"/>
                </a:cxn>
              </a:cxnLst>
              <a:rect l="0" t="0" r="r" b="b"/>
              <a:pathLst>
                <a:path w="820" h="536">
                  <a:moveTo>
                    <a:pt x="0" y="536"/>
                  </a:moveTo>
                  <a:lnTo>
                    <a:pt x="0" y="0"/>
                  </a:lnTo>
                  <a:lnTo>
                    <a:pt x="820" y="373"/>
                  </a:lnTo>
                  <a:lnTo>
                    <a:pt x="0" y="536"/>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2" name="Freeform 6">
              <a:extLst>
                <a:ext uri="{FF2B5EF4-FFF2-40B4-BE49-F238E27FC236}">
                  <a16:creationId xmlns:a16="http://schemas.microsoft.com/office/drawing/2014/main" xmlns="" id="{BA7184EA-2DA4-4914-A478-83FE5F6B136A}"/>
                </a:ext>
              </a:extLst>
            </p:cNvPr>
            <p:cNvSpPr>
              <a:spLocks noChangeArrowheads="1"/>
            </p:cNvSpPr>
            <p:nvPr/>
          </p:nvSpPr>
          <p:spPr bwMode="auto">
            <a:xfrm>
              <a:off x="0" y="826231"/>
              <a:ext cx="1847850" cy="1049337"/>
            </a:xfrm>
            <a:custGeom>
              <a:avLst/>
              <a:gdLst>
                <a:gd name="T0" fmla="*/ 0 w 1164"/>
                <a:gd name="T1" fmla="*/ 288 h 661"/>
                <a:gd name="T2" fmla="*/ 1164 w 1164"/>
                <a:gd name="T3" fmla="*/ 0 h 661"/>
                <a:gd name="T4" fmla="*/ 820 w 1164"/>
                <a:gd name="T5" fmla="*/ 661 h 661"/>
                <a:gd name="T6" fmla="*/ 0 w 1164"/>
                <a:gd name="T7" fmla="*/ 288 h 661"/>
              </a:gdLst>
              <a:ahLst/>
              <a:cxnLst>
                <a:cxn ang="0">
                  <a:pos x="T0" y="T1"/>
                </a:cxn>
                <a:cxn ang="0">
                  <a:pos x="T2" y="T3"/>
                </a:cxn>
                <a:cxn ang="0">
                  <a:pos x="T4" y="T5"/>
                </a:cxn>
                <a:cxn ang="0">
                  <a:pos x="T6" y="T7"/>
                </a:cxn>
              </a:cxnLst>
              <a:rect l="0" t="0" r="r" b="b"/>
              <a:pathLst>
                <a:path w="1164" h="661">
                  <a:moveTo>
                    <a:pt x="0" y="288"/>
                  </a:moveTo>
                  <a:lnTo>
                    <a:pt x="1164" y="0"/>
                  </a:lnTo>
                  <a:lnTo>
                    <a:pt x="820" y="661"/>
                  </a:lnTo>
                  <a:lnTo>
                    <a:pt x="0" y="288"/>
                  </a:lnTo>
                  <a:close/>
                </a:path>
              </a:pathLst>
            </a:custGeom>
            <a:solidFill>
              <a:srgbClr val="E7AC2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3" name="Freeform 7">
              <a:extLst>
                <a:ext uri="{FF2B5EF4-FFF2-40B4-BE49-F238E27FC236}">
                  <a16:creationId xmlns:a16="http://schemas.microsoft.com/office/drawing/2014/main" xmlns="" id="{EC7617A0-B9B9-4D6C-99B9-875CA903A1F6}"/>
                </a:ext>
              </a:extLst>
            </p:cNvPr>
            <p:cNvSpPr>
              <a:spLocks noChangeArrowheads="1"/>
            </p:cNvSpPr>
            <p:nvPr/>
          </p:nvSpPr>
          <p:spPr bwMode="auto">
            <a:xfrm>
              <a:off x="0" y="2134331"/>
              <a:ext cx="719138" cy="2290762"/>
            </a:xfrm>
            <a:custGeom>
              <a:avLst/>
              <a:gdLst>
                <a:gd name="T0" fmla="*/ 0 w 453"/>
                <a:gd name="T1" fmla="*/ 1443 h 1443"/>
                <a:gd name="T2" fmla="*/ 0 w 453"/>
                <a:gd name="T3" fmla="*/ 0 h 1443"/>
                <a:gd name="T4" fmla="*/ 453 w 453"/>
                <a:gd name="T5" fmla="*/ 981 h 1443"/>
                <a:gd name="T6" fmla="*/ 0 w 453"/>
                <a:gd name="T7" fmla="*/ 1443 h 1443"/>
              </a:gdLst>
              <a:ahLst/>
              <a:cxnLst>
                <a:cxn ang="0">
                  <a:pos x="T0" y="T1"/>
                </a:cxn>
                <a:cxn ang="0">
                  <a:pos x="T2" y="T3"/>
                </a:cxn>
                <a:cxn ang="0">
                  <a:pos x="T4" y="T5"/>
                </a:cxn>
                <a:cxn ang="0">
                  <a:pos x="T6" y="T7"/>
                </a:cxn>
              </a:cxnLst>
              <a:rect l="0" t="0" r="r" b="b"/>
              <a:pathLst>
                <a:path w="453" h="1443">
                  <a:moveTo>
                    <a:pt x="0" y="1443"/>
                  </a:moveTo>
                  <a:lnTo>
                    <a:pt x="0" y="0"/>
                  </a:lnTo>
                  <a:lnTo>
                    <a:pt x="453" y="981"/>
                  </a:lnTo>
                  <a:lnTo>
                    <a:pt x="0" y="1443"/>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4" name="Freeform 8">
              <a:extLst>
                <a:ext uri="{FF2B5EF4-FFF2-40B4-BE49-F238E27FC236}">
                  <a16:creationId xmlns:a16="http://schemas.microsoft.com/office/drawing/2014/main" xmlns="" id="{039C8C47-2C47-44B9-8580-2F6AFFECD5B2}"/>
                </a:ext>
              </a:extLst>
            </p:cNvPr>
            <p:cNvSpPr>
              <a:spLocks noChangeArrowheads="1"/>
            </p:cNvSpPr>
            <p:nvPr/>
          </p:nvSpPr>
          <p:spPr bwMode="auto">
            <a:xfrm>
              <a:off x="0" y="2134331"/>
              <a:ext cx="2316163" cy="1557337"/>
            </a:xfrm>
            <a:custGeom>
              <a:avLst/>
              <a:gdLst>
                <a:gd name="T0" fmla="*/ 0 w 1459"/>
                <a:gd name="T1" fmla="*/ 0 h 981"/>
                <a:gd name="T2" fmla="*/ 1459 w 1459"/>
                <a:gd name="T3" fmla="*/ 251 h 981"/>
                <a:gd name="T4" fmla="*/ 453 w 1459"/>
                <a:gd name="T5" fmla="*/ 981 h 981"/>
                <a:gd name="T6" fmla="*/ 0 w 1459"/>
                <a:gd name="T7" fmla="*/ 0 h 981"/>
              </a:gdLst>
              <a:ahLst/>
              <a:cxnLst>
                <a:cxn ang="0">
                  <a:pos x="T0" y="T1"/>
                </a:cxn>
                <a:cxn ang="0">
                  <a:pos x="T2" y="T3"/>
                </a:cxn>
                <a:cxn ang="0">
                  <a:pos x="T4" y="T5"/>
                </a:cxn>
                <a:cxn ang="0">
                  <a:pos x="T6" y="T7"/>
                </a:cxn>
              </a:cxnLst>
              <a:rect l="0" t="0" r="r" b="b"/>
              <a:pathLst>
                <a:path w="1459" h="981">
                  <a:moveTo>
                    <a:pt x="0" y="0"/>
                  </a:moveTo>
                  <a:lnTo>
                    <a:pt x="1459" y="251"/>
                  </a:lnTo>
                  <a:lnTo>
                    <a:pt x="453" y="98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5" name="Freeform 9">
              <a:extLst>
                <a:ext uri="{FF2B5EF4-FFF2-40B4-BE49-F238E27FC236}">
                  <a16:creationId xmlns:a16="http://schemas.microsoft.com/office/drawing/2014/main" xmlns="" id="{50A56CF9-E45F-4815-BB4D-4ABB724C07AB}"/>
                </a:ext>
              </a:extLst>
            </p:cNvPr>
            <p:cNvSpPr>
              <a:spLocks noChangeArrowheads="1"/>
            </p:cNvSpPr>
            <p:nvPr/>
          </p:nvSpPr>
          <p:spPr bwMode="auto">
            <a:xfrm>
              <a:off x="0" y="3691668"/>
              <a:ext cx="719138" cy="1446212"/>
            </a:xfrm>
            <a:custGeom>
              <a:avLst/>
              <a:gdLst>
                <a:gd name="T0" fmla="*/ 453 w 453"/>
                <a:gd name="T1" fmla="*/ 0 h 911"/>
                <a:gd name="T2" fmla="*/ 391 w 453"/>
                <a:gd name="T3" fmla="*/ 911 h 911"/>
                <a:gd name="T4" fmla="*/ 0 w 453"/>
                <a:gd name="T5" fmla="*/ 462 h 911"/>
                <a:gd name="T6" fmla="*/ 453 w 453"/>
                <a:gd name="T7" fmla="*/ 0 h 911"/>
              </a:gdLst>
              <a:ahLst/>
              <a:cxnLst>
                <a:cxn ang="0">
                  <a:pos x="T0" y="T1"/>
                </a:cxn>
                <a:cxn ang="0">
                  <a:pos x="T2" y="T3"/>
                </a:cxn>
                <a:cxn ang="0">
                  <a:pos x="T4" y="T5"/>
                </a:cxn>
                <a:cxn ang="0">
                  <a:pos x="T6" y="T7"/>
                </a:cxn>
              </a:cxnLst>
              <a:rect l="0" t="0" r="r" b="b"/>
              <a:pathLst>
                <a:path w="453" h="911">
                  <a:moveTo>
                    <a:pt x="453" y="0"/>
                  </a:moveTo>
                  <a:lnTo>
                    <a:pt x="391" y="911"/>
                  </a:lnTo>
                  <a:lnTo>
                    <a:pt x="0" y="462"/>
                  </a:lnTo>
                  <a:lnTo>
                    <a:pt x="453"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6" name="Freeform 10">
              <a:extLst>
                <a:ext uri="{FF2B5EF4-FFF2-40B4-BE49-F238E27FC236}">
                  <a16:creationId xmlns:a16="http://schemas.microsoft.com/office/drawing/2014/main" xmlns="" id="{ECE831DD-C847-48BB-9B65-087E9E80B1F9}"/>
                </a:ext>
              </a:extLst>
            </p:cNvPr>
            <p:cNvSpPr>
              <a:spLocks noChangeArrowheads="1"/>
            </p:cNvSpPr>
            <p:nvPr/>
          </p:nvSpPr>
          <p:spPr bwMode="auto">
            <a:xfrm>
              <a:off x="620713" y="3691668"/>
              <a:ext cx="1046163" cy="1446212"/>
            </a:xfrm>
            <a:custGeom>
              <a:avLst/>
              <a:gdLst>
                <a:gd name="T0" fmla="*/ 62 w 659"/>
                <a:gd name="T1" fmla="*/ 0 h 911"/>
                <a:gd name="T2" fmla="*/ 659 w 659"/>
                <a:gd name="T3" fmla="*/ 911 h 911"/>
                <a:gd name="T4" fmla="*/ 0 w 659"/>
                <a:gd name="T5" fmla="*/ 911 h 911"/>
                <a:gd name="T6" fmla="*/ 62 w 659"/>
                <a:gd name="T7" fmla="*/ 0 h 911"/>
              </a:gdLst>
              <a:ahLst/>
              <a:cxnLst>
                <a:cxn ang="0">
                  <a:pos x="T0" y="T1"/>
                </a:cxn>
                <a:cxn ang="0">
                  <a:pos x="T2" y="T3"/>
                </a:cxn>
                <a:cxn ang="0">
                  <a:pos x="T4" y="T5"/>
                </a:cxn>
                <a:cxn ang="0">
                  <a:pos x="T6" y="T7"/>
                </a:cxn>
              </a:cxnLst>
              <a:rect l="0" t="0" r="r" b="b"/>
              <a:pathLst>
                <a:path w="659" h="911">
                  <a:moveTo>
                    <a:pt x="62" y="0"/>
                  </a:moveTo>
                  <a:lnTo>
                    <a:pt x="659" y="911"/>
                  </a:lnTo>
                  <a:lnTo>
                    <a:pt x="0" y="911"/>
                  </a:lnTo>
                  <a:lnTo>
                    <a:pt x="62"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7" name="Freeform 11">
              <a:extLst>
                <a:ext uri="{FF2B5EF4-FFF2-40B4-BE49-F238E27FC236}">
                  <a16:creationId xmlns:a16="http://schemas.microsoft.com/office/drawing/2014/main" xmlns="" id="{19E25B98-E39D-4612-ACFF-F259395D0DD1}"/>
                </a:ext>
              </a:extLst>
            </p:cNvPr>
            <p:cNvSpPr>
              <a:spLocks noChangeArrowheads="1"/>
            </p:cNvSpPr>
            <p:nvPr/>
          </p:nvSpPr>
          <p:spPr bwMode="auto">
            <a:xfrm>
              <a:off x="719138" y="3691668"/>
              <a:ext cx="1901825" cy="1446212"/>
            </a:xfrm>
            <a:custGeom>
              <a:avLst/>
              <a:gdLst>
                <a:gd name="T0" fmla="*/ 0 w 1198"/>
                <a:gd name="T1" fmla="*/ 0 h 911"/>
                <a:gd name="T2" fmla="*/ 1198 w 1198"/>
                <a:gd name="T3" fmla="*/ 911 h 911"/>
                <a:gd name="T4" fmla="*/ 597 w 1198"/>
                <a:gd name="T5" fmla="*/ 911 h 911"/>
                <a:gd name="T6" fmla="*/ 0 w 1198"/>
                <a:gd name="T7" fmla="*/ 0 h 911"/>
              </a:gdLst>
              <a:ahLst/>
              <a:cxnLst>
                <a:cxn ang="0">
                  <a:pos x="T0" y="T1"/>
                </a:cxn>
                <a:cxn ang="0">
                  <a:pos x="T2" y="T3"/>
                </a:cxn>
                <a:cxn ang="0">
                  <a:pos x="T4" y="T5"/>
                </a:cxn>
                <a:cxn ang="0">
                  <a:pos x="T6" y="T7"/>
                </a:cxn>
              </a:cxnLst>
              <a:rect l="0" t="0" r="r" b="b"/>
              <a:pathLst>
                <a:path w="1198" h="911">
                  <a:moveTo>
                    <a:pt x="0" y="0"/>
                  </a:moveTo>
                  <a:lnTo>
                    <a:pt x="1198" y="911"/>
                  </a:lnTo>
                  <a:lnTo>
                    <a:pt x="597" y="911"/>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8" name="Freeform 12">
              <a:extLst>
                <a:ext uri="{FF2B5EF4-FFF2-40B4-BE49-F238E27FC236}">
                  <a16:creationId xmlns:a16="http://schemas.microsoft.com/office/drawing/2014/main" xmlns="" id="{9D28BB27-8CE7-4E83-9ACC-B0D27E3ECB49}"/>
                </a:ext>
              </a:extLst>
            </p:cNvPr>
            <p:cNvSpPr>
              <a:spLocks noChangeArrowheads="1"/>
            </p:cNvSpPr>
            <p:nvPr/>
          </p:nvSpPr>
          <p:spPr bwMode="auto">
            <a:xfrm>
              <a:off x="719138" y="3691668"/>
              <a:ext cx="2022475" cy="1446212"/>
            </a:xfrm>
            <a:custGeom>
              <a:avLst/>
              <a:gdLst>
                <a:gd name="T0" fmla="*/ 1198 w 1274"/>
                <a:gd name="T1" fmla="*/ 911 h 911"/>
                <a:gd name="T2" fmla="*/ 1274 w 1274"/>
                <a:gd name="T3" fmla="*/ 107 h 911"/>
                <a:gd name="T4" fmla="*/ 0 w 1274"/>
                <a:gd name="T5" fmla="*/ 0 h 911"/>
                <a:gd name="T6" fmla="*/ 1198 w 1274"/>
                <a:gd name="T7" fmla="*/ 911 h 911"/>
              </a:gdLst>
              <a:ahLst/>
              <a:cxnLst>
                <a:cxn ang="0">
                  <a:pos x="T0" y="T1"/>
                </a:cxn>
                <a:cxn ang="0">
                  <a:pos x="T2" y="T3"/>
                </a:cxn>
                <a:cxn ang="0">
                  <a:pos x="T4" y="T5"/>
                </a:cxn>
                <a:cxn ang="0">
                  <a:pos x="T6" y="T7"/>
                </a:cxn>
              </a:cxnLst>
              <a:rect l="0" t="0" r="r" b="b"/>
              <a:pathLst>
                <a:path w="1274" h="911">
                  <a:moveTo>
                    <a:pt x="1198" y="911"/>
                  </a:moveTo>
                  <a:lnTo>
                    <a:pt x="1274" y="107"/>
                  </a:lnTo>
                  <a:lnTo>
                    <a:pt x="0" y="0"/>
                  </a:lnTo>
                  <a:lnTo>
                    <a:pt x="1198" y="911"/>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79" name="Freeform 13">
              <a:extLst>
                <a:ext uri="{FF2B5EF4-FFF2-40B4-BE49-F238E27FC236}">
                  <a16:creationId xmlns:a16="http://schemas.microsoft.com/office/drawing/2014/main" xmlns="" id="{1A24EB31-7169-4049-A714-3DA79A10DA9D}"/>
                </a:ext>
              </a:extLst>
            </p:cNvPr>
            <p:cNvSpPr>
              <a:spLocks noChangeArrowheads="1"/>
            </p:cNvSpPr>
            <p:nvPr/>
          </p:nvSpPr>
          <p:spPr bwMode="auto">
            <a:xfrm>
              <a:off x="719138" y="2532793"/>
              <a:ext cx="2022475" cy="1328737"/>
            </a:xfrm>
            <a:custGeom>
              <a:avLst/>
              <a:gdLst>
                <a:gd name="T0" fmla="*/ 1006 w 1274"/>
                <a:gd name="T1" fmla="*/ 0 h 837"/>
                <a:gd name="T2" fmla="*/ 0 w 1274"/>
                <a:gd name="T3" fmla="*/ 730 h 837"/>
                <a:gd name="T4" fmla="*/ 1274 w 1274"/>
                <a:gd name="T5" fmla="*/ 837 h 837"/>
                <a:gd name="T6" fmla="*/ 1006 w 1274"/>
                <a:gd name="T7" fmla="*/ 0 h 837"/>
              </a:gdLst>
              <a:ahLst/>
              <a:cxnLst>
                <a:cxn ang="0">
                  <a:pos x="T0" y="T1"/>
                </a:cxn>
                <a:cxn ang="0">
                  <a:pos x="T2" y="T3"/>
                </a:cxn>
                <a:cxn ang="0">
                  <a:pos x="T4" y="T5"/>
                </a:cxn>
                <a:cxn ang="0">
                  <a:pos x="T6" y="T7"/>
                </a:cxn>
              </a:cxnLst>
              <a:rect l="0" t="0" r="r" b="b"/>
              <a:pathLst>
                <a:path w="1274" h="837">
                  <a:moveTo>
                    <a:pt x="1006" y="0"/>
                  </a:moveTo>
                  <a:lnTo>
                    <a:pt x="0" y="730"/>
                  </a:lnTo>
                  <a:lnTo>
                    <a:pt x="1274" y="837"/>
                  </a:lnTo>
                  <a:lnTo>
                    <a:pt x="1006"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0" name="Freeform 14">
              <a:extLst>
                <a:ext uri="{FF2B5EF4-FFF2-40B4-BE49-F238E27FC236}">
                  <a16:creationId xmlns:a16="http://schemas.microsoft.com/office/drawing/2014/main" xmlns="" id="{224E6353-E790-434B-A0A0-E890DDFEAC44}"/>
                </a:ext>
              </a:extLst>
            </p:cNvPr>
            <p:cNvSpPr>
              <a:spLocks noChangeArrowheads="1"/>
            </p:cNvSpPr>
            <p:nvPr/>
          </p:nvSpPr>
          <p:spPr bwMode="auto">
            <a:xfrm>
              <a:off x="2316163" y="2532793"/>
              <a:ext cx="1555750" cy="1627187"/>
            </a:xfrm>
            <a:custGeom>
              <a:avLst/>
              <a:gdLst>
                <a:gd name="T0" fmla="*/ 0 w 980"/>
                <a:gd name="T1" fmla="*/ 0 h 1025"/>
                <a:gd name="T2" fmla="*/ 980 w 980"/>
                <a:gd name="T3" fmla="*/ 1025 h 1025"/>
                <a:gd name="T4" fmla="*/ 268 w 980"/>
                <a:gd name="T5" fmla="*/ 837 h 1025"/>
                <a:gd name="T6" fmla="*/ 0 w 980"/>
                <a:gd name="T7" fmla="*/ 0 h 1025"/>
              </a:gdLst>
              <a:ahLst/>
              <a:cxnLst>
                <a:cxn ang="0">
                  <a:pos x="T0" y="T1"/>
                </a:cxn>
                <a:cxn ang="0">
                  <a:pos x="T2" y="T3"/>
                </a:cxn>
                <a:cxn ang="0">
                  <a:pos x="T4" y="T5"/>
                </a:cxn>
                <a:cxn ang="0">
                  <a:pos x="T6" y="T7"/>
                </a:cxn>
              </a:cxnLst>
              <a:rect l="0" t="0" r="r" b="b"/>
              <a:pathLst>
                <a:path w="980" h="1025">
                  <a:moveTo>
                    <a:pt x="0" y="0"/>
                  </a:moveTo>
                  <a:lnTo>
                    <a:pt x="980" y="1025"/>
                  </a:lnTo>
                  <a:lnTo>
                    <a:pt x="268" y="837"/>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1" name="Freeform 15">
              <a:extLst>
                <a:ext uri="{FF2B5EF4-FFF2-40B4-BE49-F238E27FC236}">
                  <a16:creationId xmlns:a16="http://schemas.microsoft.com/office/drawing/2014/main" xmlns="" id="{A9166CED-82A0-4468-8021-E1A6B23FDBA6}"/>
                </a:ext>
              </a:extLst>
            </p:cNvPr>
            <p:cNvSpPr>
              <a:spLocks noChangeArrowheads="1"/>
            </p:cNvSpPr>
            <p:nvPr/>
          </p:nvSpPr>
          <p:spPr bwMode="auto">
            <a:xfrm>
              <a:off x="2316163" y="1699356"/>
              <a:ext cx="1555750" cy="2460625"/>
            </a:xfrm>
            <a:custGeom>
              <a:avLst/>
              <a:gdLst>
                <a:gd name="T0" fmla="*/ 0 w 980"/>
                <a:gd name="T1" fmla="*/ 525 h 1550"/>
                <a:gd name="T2" fmla="*/ 569 w 980"/>
                <a:gd name="T3" fmla="*/ 0 h 1550"/>
                <a:gd name="T4" fmla="*/ 980 w 980"/>
                <a:gd name="T5" fmla="*/ 1550 h 1550"/>
                <a:gd name="T6" fmla="*/ 0 w 980"/>
                <a:gd name="T7" fmla="*/ 525 h 1550"/>
              </a:gdLst>
              <a:ahLst/>
              <a:cxnLst>
                <a:cxn ang="0">
                  <a:pos x="T0" y="T1"/>
                </a:cxn>
                <a:cxn ang="0">
                  <a:pos x="T2" y="T3"/>
                </a:cxn>
                <a:cxn ang="0">
                  <a:pos x="T4" y="T5"/>
                </a:cxn>
                <a:cxn ang="0">
                  <a:pos x="T6" y="T7"/>
                </a:cxn>
              </a:cxnLst>
              <a:rect l="0" t="0" r="r" b="b"/>
              <a:pathLst>
                <a:path w="980" h="1550">
                  <a:moveTo>
                    <a:pt x="0" y="525"/>
                  </a:moveTo>
                  <a:lnTo>
                    <a:pt x="569" y="0"/>
                  </a:lnTo>
                  <a:lnTo>
                    <a:pt x="980" y="1550"/>
                  </a:lnTo>
                  <a:lnTo>
                    <a:pt x="0" y="52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2" name="Freeform 16">
              <a:extLst>
                <a:ext uri="{FF2B5EF4-FFF2-40B4-BE49-F238E27FC236}">
                  <a16:creationId xmlns:a16="http://schemas.microsoft.com/office/drawing/2014/main" xmlns="" id="{4395CF10-3C9D-4006-9DCE-C539870A2C86}"/>
                </a:ext>
              </a:extLst>
            </p:cNvPr>
            <p:cNvSpPr>
              <a:spLocks noChangeArrowheads="1"/>
            </p:cNvSpPr>
            <p:nvPr/>
          </p:nvSpPr>
          <p:spPr bwMode="auto">
            <a:xfrm>
              <a:off x="3219451" y="1699356"/>
              <a:ext cx="930275" cy="2460625"/>
            </a:xfrm>
            <a:custGeom>
              <a:avLst/>
              <a:gdLst>
                <a:gd name="T0" fmla="*/ 0 w 586"/>
                <a:gd name="T1" fmla="*/ 0 h 1550"/>
                <a:gd name="T2" fmla="*/ 586 w 586"/>
                <a:gd name="T3" fmla="*/ 378 h 1550"/>
                <a:gd name="T4" fmla="*/ 411 w 586"/>
                <a:gd name="T5" fmla="*/ 1550 h 1550"/>
                <a:gd name="T6" fmla="*/ 0 w 586"/>
                <a:gd name="T7" fmla="*/ 0 h 1550"/>
              </a:gdLst>
              <a:ahLst/>
              <a:cxnLst>
                <a:cxn ang="0">
                  <a:pos x="T0" y="T1"/>
                </a:cxn>
                <a:cxn ang="0">
                  <a:pos x="T2" y="T3"/>
                </a:cxn>
                <a:cxn ang="0">
                  <a:pos x="T4" y="T5"/>
                </a:cxn>
                <a:cxn ang="0">
                  <a:pos x="T6" y="T7"/>
                </a:cxn>
              </a:cxnLst>
              <a:rect l="0" t="0" r="r" b="b"/>
              <a:pathLst>
                <a:path w="586" h="1550">
                  <a:moveTo>
                    <a:pt x="0" y="0"/>
                  </a:moveTo>
                  <a:lnTo>
                    <a:pt x="586" y="378"/>
                  </a:lnTo>
                  <a:lnTo>
                    <a:pt x="411" y="155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3" name="Freeform 17">
              <a:extLst>
                <a:ext uri="{FF2B5EF4-FFF2-40B4-BE49-F238E27FC236}">
                  <a16:creationId xmlns:a16="http://schemas.microsoft.com/office/drawing/2014/main" xmlns="" id="{9EFDBC4F-76D1-4544-987F-890DA55AFAC7}"/>
                </a:ext>
              </a:extLst>
            </p:cNvPr>
            <p:cNvSpPr>
              <a:spLocks noChangeArrowheads="1"/>
            </p:cNvSpPr>
            <p:nvPr/>
          </p:nvSpPr>
          <p:spPr bwMode="auto">
            <a:xfrm>
              <a:off x="2741613" y="3861531"/>
              <a:ext cx="1606550" cy="1276350"/>
            </a:xfrm>
            <a:custGeom>
              <a:avLst/>
              <a:gdLst>
                <a:gd name="T0" fmla="*/ 0 w 1012"/>
                <a:gd name="T1" fmla="*/ 0 h 804"/>
                <a:gd name="T2" fmla="*/ 1012 w 1012"/>
                <a:gd name="T3" fmla="*/ 804 h 804"/>
                <a:gd name="T4" fmla="*/ 712 w 1012"/>
                <a:gd name="T5" fmla="*/ 188 h 804"/>
                <a:gd name="T6" fmla="*/ 0 w 1012"/>
                <a:gd name="T7" fmla="*/ 0 h 804"/>
              </a:gdLst>
              <a:ahLst/>
              <a:cxnLst>
                <a:cxn ang="0">
                  <a:pos x="T0" y="T1"/>
                </a:cxn>
                <a:cxn ang="0">
                  <a:pos x="T2" y="T3"/>
                </a:cxn>
                <a:cxn ang="0">
                  <a:pos x="T4" y="T5"/>
                </a:cxn>
                <a:cxn ang="0">
                  <a:pos x="T6" y="T7"/>
                </a:cxn>
              </a:cxnLst>
              <a:rect l="0" t="0" r="r" b="b"/>
              <a:pathLst>
                <a:path w="1012" h="804">
                  <a:moveTo>
                    <a:pt x="0" y="0"/>
                  </a:moveTo>
                  <a:lnTo>
                    <a:pt x="1012" y="804"/>
                  </a:lnTo>
                  <a:lnTo>
                    <a:pt x="712" y="18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4" name="Freeform 18">
              <a:extLst>
                <a:ext uri="{FF2B5EF4-FFF2-40B4-BE49-F238E27FC236}">
                  <a16:creationId xmlns:a16="http://schemas.microsoft.com/office/drawing/2014/main" xmlns="" id="{40D4E83C-3180-4840-BB1A-CFFF69E6D801}"/>
                </a:ext>
              </a:extLst>
            </p:cNvPr>
            <p:cNvSpPr>
              <a:spLocks noChangeArrowheads="1"/>
            </p:cNvSpPr>
            <p:nvPr/>
          </p:nvSpPr>
          <p:spPr bwMode="auto">
            <a:xfrm>
              <a:off x="2620963" y="3861531"/>
              <a:ext cx="1727200" cy="1276350"/>
            </a:xfrm>
            <a:custGeom>
              <a:avLst/>
              <a:gdLst>
                <a:gd name="T0" fmla="*/ 0 w 1088"/>
                <a:gd name="T1" fmla="*/ 804 h 804"/>
                <a:gd name="T2" fmla="*/ 1088 w 1088"/>
                <a:gd name="T3" fmla="*/ 804 h 804"/>
                <a:gd name="T4" fmla="*/ 76 w 1088"/>
                <a:gd name="T5" fmla="*/ 0 h 804"/>
                <a:gd name="T6" fmla="*/ 0 w 1088"/>
                <a:gd name="T7" fmla="*/ 804 h 804"/>
              </a:gdLst>
              <a:ahLst/>
              <a:cxnLst>
                <a:cxn ang="0">
                  <a:pos x="T0" y="T1"/>
                </a:cxn>
                <a:cxn ang="0">
                  <a:pos x="T2" y="T3"/>
                </a:cxn>
                <a:cxn ang="0">
                  <a:pos x="T4" y="T5"/>
                </a:cxn>
                <a:cxn ang="0">
                  <a:pos x="T6" y="T7"/>
                </a:cxn>
              </a:cxnLst>
              <a:rect l="0" t="0" r="r" b="b"/>
              <a:pathLst>
                <a:path w="1088" h="804">
                  <a:moveTo>
                    <a:pt x="0" y="804"/>
                  </a:moveTo>
                  <a:lnTo>
                    <a:pt x="1088" y="804"/>
                  </a:lnTo>
                  <a:lnTo>
                    <a:pt x="76" y="0"/>
                  </a:lnTo>
                  <a:lnTo>
                    <a:pt x="0" y="804"/>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5" name="Freeform 21">
              <a:extLst>
                <a:ext uri="{FF2B5EF4-FFF2-40B4-BE49-F238E27FC236}">
                  <a16:creationId xmlns:a16="http://schemas.microsoft.com/office/drawing/2014/main" xmlns="" id="{02C94997-30E3-416C-8715-FDA876A9C230}"/>
                </a:ext>
              </a:extLst>
            </p:cNvPr>
            <p:cNvSpPr>
              <a:spLocks noChangeArrowheads="1"/>
            </p:cNvSpPr>
            <p:nvPr/>
          </p:nvSpPr>
          <p:spPr bwMode="auto">
            <a:xfrm>
              <a:off x="1800226" y="1211993"/>
              <a:ext cx="427038" cy="508000"/>
            </a:xfrm>
            <a:custGeom>
              <a:avLst/>
              <a:gdLst>
                <a:gd name="T0" fmla="*/ 130 w 269"/>
                <a:gd name="T1" fmla="*/ 0 h 320"/>
                <a:gd name="T2" fmla="*/ 0 w 269"/>
                <a:gd name="T3" fmla="*/ 320 h 320"/>
                <a:gd name="T4" fmla="*/ 269 w 269"/>
                <a:gd name="T5" fmla="*/ 180 h 320"/>
                <a:gd name="T6" fmla="*/ 130 w 269"/>
                <a:gd name="T7" fmla="*/ 0 h 320"/>
              </a:gdLst>
              <a:ahLst/>
              <a:cxnLst>
                <a:cxn ang="0">
                  <a:pos x="T0" y="T1"/>
                </a:cxn>
                <a:cxn ang="0">
                  <a:pos x="T2" y="T3"/>
                </a:cxn>
                <a:cxn ang="0">
                  <a:pos x="T4" y="T5"/>
                </a:cxn>
                <a:cxn ang="0">
                  <a:pos x="T6" y="T7"/>
                </a:cxn>
              </a:cxnLst>
              <a:rect l="0" t="0" r="r" b="b"/>
              <a:pathLst>
                <a:path w="269" h="320">
                  <a:moveTo>
                    <a:pt x="130" y="0"/>
                  </a:moveTo>
                  <a:lnTo>
                    <a:pt x="0" y="320"/>
                  </a:lnTo>
                  <a:lnTo>
                    <a:pt x="269" y="180"/>
                  </a:lnTo>
                  <a:lnTo>
                    <a:pt x="130"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6" name="Freeform 22">
              <a:extLst>
                <a:ext uri="{FF2B5EF4-FFF2-40B4-BE49-F238E27FC236}">
                  <a16:creationId xmlns:a16="http://schemas.microsoft.com/office/drawing/2014/main" xmlns="" id="{40D6BDDC-CA91-49D8-BF04-2145AA12F1BD}"/>
                </a:ext>
              </a:extLst>
            </p:cNvPr>
            <p:cNvSpPr>
              <a:spLocks noChangeArrowheads="1"/>
            </p:cNvSpPr>
            <p:nvPr/>
          </p:nvSpPr>
          <p:spPr bwMode="auto">
            <a:xfrm>
              <a:off x="1800226" y="1497743"/>
              <a:ext cx="427038" cy="322262"/>
            </a:xfrm>
            <a:custGeom>
              <a:avLst/>
              <a:gdLst>
                <a:gd name="T0" fmla="*/ 0 w 269"/>
                <a:gd name="T1" fmla="*/ 140 h 203"/>
                <a:gd name="T2" fmla="*/ 264 w 269"/>
                <a:gd name="T3" fmla="*/ 203 h 203"/>
                <a:gd name="T4" fmla="*/ 269 w 269"/>
                <a:gd name="T5" fmla="*/ 0 h 203"/>
                <a:gd name="T6" fmla="*/ 0 w 269"/>
                <a:gd name="T7" fmla="*/ 140 h 203"/>
              </a:gdLst>
              <a:ahLst/>
              <a:cxnLst>
                <a:cxn ang="0">
                  <a:pos x="T0" y="T1"/>
                </a:cxn>
                <a:cxn ang="0">
                  <a:pos x="T2" y="T3"/>
                </a:cxn>
                <a:cxn ang="0">
                  <a:pos x="T4" y="T5"/>
                </a:cxn>
                <a:cxn ang="0">
                  <a:pos x="T6" y="T7"/>
                </a:cxn>
              </a:cxnLst>
              <a:rect l="0" t="0" r="r" b="b"/>
              <a:pathLst>
                <a:path w="269" h="203">
                  <a:moveTo>
                    <a:pt x="0" y="140"/>
                  </a:moveTo>
                  <a:lnTo>
                    <a:pt x="264" y="203"/>
                  </a:lnTo>
                  <a:lnTo>
                    <a:pt x="269" y="0"/>
                  </a:lnTo>
                  <a:lnTo>
                    <a:pt x="0" y="140"/>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7" name="Freeform 23">
              <a:extLst>
                <a:ext uri="{FF2B5EF4-FFF2-40B4-BE49-F238E27FC236}">
                  <a16:creationId xmlns:a16="http://schemas.microsoft.com/office/drawing/2014/main" xmlns="" id="{5175D54E-77BE-4B28-9A29-505E1D462C2F}"/>
                </a:ext>
              </a:extLst>
            </p:cNvPr>
            <p:cNvSpPr>
              <a:spLocks noChangeArrowheads="1"/>
            </p:cNvSpPr>
            <p:nvPr/>
          </p:nvSpPr>
          <p:spPr bwMode="auto">
            <a:xfrm>
              <a:off x="0" y="4425093"/>
              <a:ext cx="620713" cy="712787"/>
            </a:xfrm>
            <a:custGeom>
              <a:avLst/>
              <a:gdLst>
                <a:gd name="T0" fmla="*/ 391 w 391"/>
                <a:gd name="T1" fmla="*/ 449 h 449"/>
                <a:gd name="T2" fmla="*/ 0 w 391"/>
                <a:gd name="T3" fmla="*/ 449 h 449"/>
                <a:gd name="T4" fmla="*/ 0 w 391"/>
                <a:gd name="T5" fmla="*/ 0 h 449"/>
                <a:gd name="T6" fmla="*/ 391 w 391"/>
                <a:gd name="T7" fmla="*/ 449 h 449"/>
              </a:gdLst>
              <a:ahLst/>
              <a:cxnLst>
                <a:cxn ang="0">
                  <a:pos x="T0" y="T1"/>
                </a:cxn>
                <a:cxn ang="0">
                  <a:pos x="T2" y="T3"/>
                </a:cxn>
                <a:cxn ang="0">
                  <a:pos x="T4" y="T5"/>
                </a:cxn>
                <a:cxn ang="0">
                  <a:pos x="T6" y="T7"/>
                </a:cxn>
              </a:cxnLst>
              <a:rect l="0" t="0" r="r" b="b"/>
              <a:pathLst>
                <a:path w="391" h="449">
                  <a:moveTo>
                    <a:pt x="391" y="449"/>
                  </a:moveTo>
                  <a:lnTo>
                    <a:pt x="0" y="449"/>
                  </a:lnTo>
                  <a:lnTo>
                    <a:pt x="0" y="0"/>
                  </a:lnTo>
                  <a:lnTo>
                    <a:pt x="391" y="449"/>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8" name="Freeform 24">
              <a:extLst>
                <a:ext uri="{FF2B5EF4-FFF2-40B4-BE49-F238E27FC236}">
                  <a16:creationId xmlns:a16="http://schemas.microsoft.com/office/drawing/2014/main" xmlns="" id="{04EC9E9D-5D81-4FCC-B445-FF5EB53FB07D}"/>
                </a:ext>
              </a:extLst>
            </p:cNvPr>
            <p:cNvSpPr>
              <a:spLocks noChangeArrowheads="1"/>
            </p:cNvSpPr>
            <p:nvPr/>
          </p:nvSpPr>
          <p:spPr bwMode="auto">
            <a:xfrm>
              <a:off x="0" y="1756506"/>
              <a:ext cx="2316163" cy="776287"/>
            </a:xfrm>
            <a:custGeom>
              <a:avLst/>
              <a:gdLst>
                <a:gd name="T0" fmla="*/ 1459 w 1459"/>
                <a:gd name="T1" fmla="*/ 489 h 489"/>
                <a:gd name="T2" fmla="*/ 1019 w 1459"/>
                <a:gd name="T3" fmla="*/ 0 h 489"/>
                <a:gd name="T4" fmla="*/ 0 w 1459"/>
                <a:gd name="T5" fmla="*/ 238 h 489"/>
                <a:gd name="T6" fmla="*/ 1459 w 1459"/>
                <a:gd name="T7" fmla="*/ 489 h 489"/>
              </a:gdLst>
              <a:ahLst/>
              <a:cxnLst>
                <a:cxn ang="0">
                  <a:pos x="T0" y="T1"/>
                </a:cxn>
                <a:cxn ang="0">
                  <a:pos x="T2" y="T3"/>
                </a:cxn>
                <a:cxn ang="0">
                  <a:pos x="T4" y="T5"/>
                </a:cxn>
                <a:cxn ang="0">
                  <a:pos x="T6" y="T7"/>
                </a:cxn>
              </a:cxnLst>
              <a:rect l="0" t="0" r="r" b="b"/>
              <a:pathLst>
                <a:path w="1459" h="489">
                  <a:moveTo>
                    <a:pt x="1459" y="489"/>
                  </a:moveTo>
                  <a:lnTo>
                    <a:pt x="1019" y="0"/>
                  </a:lnTo>
                  <a:lnTo>
                    <a:pt x="0" y="238"/>
                  </a:lnTo>
                  <a:lnTo>
                    <a:pt x="1459" y="489"/>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89" name="Freeform 25">
              <a:extLst>
                <a:ext uri="{FF2B5EF4-FFF2-40B4-BE49-F238E27FC236}">
                  <a16:creationId xmlns:a16="http://schemas.microsoft.com/office/drawing/2014/main" xmlns="" id="{D10065EF-99A9-4C33-9495-6E77A1288BC3}"/>
                </a:ext>
              </a:extLst>
            </p:cNvPr>
            <p:cNvSpPr>
              <a:spLocks noChangeArrowheads="1"/>
            </p:cNvSpPr>
            <p:nvPr/>
          </p:nvSpPr>
          <p:spPr bwMode="auto">
            <a:xfrm>
              <a:off x="0" y="826231"/>
              <a:ext cx="1847850" cy="1308100"/>
            </a:xfrm>
            <a:custGeom>
              <a:avLst/>
              <a:gdLst>
                <a:gd name="T0" fmla="*/ 1019 w 1164"/>
                <a:gd name="T1" fmla="*/ 586 h 824"/>
                <a:gd name="T2" fmla="*/ 1164 w 1164"/>
                <a:gd name="T3" fmla="*/ 0 h 824"/>
                <a:gd name="T4" fmla="*/ 0 w 1164"/>
                <a:gd name="T5" fmla="*/ 824 h 824"/>
                <a:gd name="T6" fmla="*/ 1019 w 1164"/>
                <a:gd name="T7" fmla="*/ 586 h 824"/>
              </a:gdLst>
              <a:ahLst/>
              <a:cxnLst>
                <a:cxn ang="0">
                  <a:pos x="T0" y="T1"/>
                </a:cxn>
                <a:cxn ang="0">
                  <a:pos x="T2" y="T3"/>
                </a:cxn>
                <a:cxn ang="0">
                  <a:pos x="T4" y="T5"/>
                </a:cxn>
                <a:cxn ang="0">
                  <a:pos x="T6" y="T7"/>
                </a:cxn>
              </a:cxnLst>
              <a:rect l="0" t="0" r="r" b="b"/>
              <a:pathLst>
                <a:path w="1164" h="824">
                  <a:moveTo>
                    <a:pt x="1019" y="586"/>
                  </a:moveTo>
                  <a:lnTo>
                    <a:pt x="1164" y="0"/>
                  </a:lnTo>
                  <a:lnTo>
                    <a:pt x="0" y="824"/>
                  </a:lnTo>
                  <a:lnTo>
                    <a:pt x="1019" y="586"/>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0" name="Freeform 26">
              <a:extLst>
                <a:ext uri="{FF2B5EF4-FFF2-40B4-BE49-F238E27FC236}">
                  <a16:creationId xmlns:a16="http://schemas.microsoft.com/office/drawing/2014/main" xmlns="" id="{81EEABF3-5D41-4AC8-B7C4-FE3860933FE0}"/>
                </a:ext>
              </a:extLst>
            </p:cNvPr>
            <p:cNvSpPr>
              <a:spLocks noChangeArrowheads="1"/>
            </p:cNvSpPr>
            <p:nvPr/>
          </p:nvSpPr>
          <p:spPr bwMode="auto">
            <a:xfrm>
              <a:off x="0" y="229331"/>
              <a:ext cx="1847850" cy="1054100"/>
            </a:xfrm>
            <a:custGeom>
              <a:avLst/>
              <a:gdLst>
                <a:gd name="T0" fmla="*/ 0 w 1164"/>
                <a:gd name="T1" fmla="*/ 664 h 664"/>
                <a:gd name="T2" fmla="*/ 0 w 1164"/>
                <a:gd name="T3" fmla="*/ 0 h 664"/>
                <a:gd name="T4" fmla="*/ 1164 w 1164"/>
                <a:gd name="T5" fmla="*/ 376 h 664"/>
                <a:gd name="T6" fmla="*/ 0 w 1164"/>
                <a:gd name="T7" fmla="*/ 664 h 664"/>
              </a:gdLst>
              <a:ahLst/>
              <a:cxnLst>
                <a:cxn ang="0">
                  <a:pos x="T0" y="T1"/>
                </a:cxn>
                <a:cxn ang="0">
                  <a:pos x="T2" y="T3"/>
                </a:cxn>
                <a:cxn ang="0">
                  <a:pos x="T4" y="T5"/>
                </a:cxn>
                <a:cxn ang="0">
                  <a:pos x="T6" y="T7"/>
                </a:cxn>
              </a:cxnLst>
              <a:rect l="0" t="0" r="r" b="b"/>
              <a:pathLst>
                <a:path w="1164" h="664">
                  <a:moveTo>
                    <a:pt x="0" y="664"/>
                  </a:moveTo>
                  <a:lnTo>
                    <a:pt x="0" y="0"/>
                  </a:lnTo>
                  <a:lnTo>
                    <a:pt x="1164" y="376"/>
                  </a:lnTo>
                  <a:lnTo>
                    <a:pt x="0" y="664"/>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1" name="Freeform 27">
              <a:extLst>
                <a:ext uri="{FF2B5EF4-FFF2-40B4-BE49-F238E27FC236}">
                  <a16:creationId xmlns:a16="http://schemas.microsoft.com/office/drawing/2014/main" xmlns="" id="{FD4130CF-728F-4A03-AAD6-CD173A34BC69}"/>
                </a:ext>
              </a:extLst>
            </p:cNvPr>
            <p:cNvSpPr>
              <a:spLocks noChangeArrowheads="1"/>
            </p:cNvSpPr>
            <p:nvPr/>
          </p:nvSpPr>
          <p:spPr bwMode="auto">
            <a:xfrm>
              <a:off x="0" y="1084993"/>
              <a:ext cx="1368425" cy="895350"/>
            </a:xfrm>
            <a:custGeom>
              <a:avLst/>
              <a:gdLst>
                <a:gd name="T0" fmla="*/ 0 w 862"/>
                <a:gd name="T1" fmla="*/ 564 h 564"/>
                <a:gd name="T2" fmla="*/ 0 w 862"/>
                <a:gd name="T3" fmla="*/ 0 h 564"/>
                <a:gd name="T4" fmla="*/ 862 w 862"/>
                <a:gd name="T5" fmla="*/ 392 h 564"/>
                <a:gd name="T6" fmla="*/ 0 w 862"/>
                <a:gd name="T7" fmla="*/ 564 h 564"/>
              </a:gdLst>
              <a:ahLst/>
              <a:cxnLst>
                <a:cxn ang="0">
                  <a:pos x="T0" y="T1"/>
                </a:cxn>
                <a:cxn ang="0">
                  <a:pos x="T2" y="T3"/>
                </a:cxn>
                <a:cxn ang="0">
                  <a:pos x="T4" y="T5"/>
                </a:cxn>
                <a:cxn ang="0">
                  <a:pos x="T6" y="T7"/>
                </a:cxn>
              </a:cxnLst>
              <a:rect l="0" t="0" r="r" b="b"/>
              <a:pathLst>
                <a:path w="862" h="564">
                  <a:moveTo>
                    <a:pt x="0" y="564"/>
                  </a:moveTo>
                  <a:lnTo>
                    <a:pt x="0" y="0"/>
                  </a:lnTo>
                  <a:lnTo>
                    <a:pt x="862" y="392"/>
                  </a:lnTo>
                  <a:lnTo>
                    <a:pt x="0" y="564"/>
                  </a:lnTo>
                  <a:close/>
                </a:path>
              </a:pathLst>
            </a:custGeom>
            <a:solidFill>
              <a:srgbClr val="E8CB2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2" name="Freeform 28">
              <a:extLst>
                <a:ext uri="{FF2B5EF4-FFF2-40B4-BE49-F238E27FC236}">
                  <a16:creationId xmlns:a16="http://schemas.microsoft.com/office/drawing/2014/main" xmlns="" id="{12B74766-C7B0-4C54-995F-6ED4E90BBDDF}"/>
                </a:ext>
              </a:extLst>
            </p:cNvPr>
            <p:cNvSpPr>
              <a:spLocks noChangeArrowheads="1"/>
            </p:cNvSpPr>
            <p:nvPr/>
          </p:nvSpPr>
          <p:spPr bwMode="auto">
            <a:xfrm>
              <a:off x="0" y="605568"/>
              <a:ext cx="1941513" cy="1101725"/>
            </a:xfrm>
            <a:custGeom>
              <a:avLst/>
              <a:gdLst>
                <a:gd name="T0" fmla="*/ 0 w 1223"/>
                <a:gd name="T1" fmla="*/ 302 h 694"/>
                <a:gd name="T2" fmla="*/ 1223 w 1223"/>
                <a:gd name="T3" fmla="*/ 0 h 694"/>
                <a:gd name="T4" fmla="*/ 862 w 1223"/>
                <a:gd name="T5" fmla="*/ 694 h 694"/>
                <a:gd name="T6" fmla="*/ 0 w 1223"/>
                <a:gd name="T7" fmla="*/ 302 h 694"/>
              </a:gdLst>
              <a:ahLst/>
              <a:cxnLst>
                <a:cxn ang="0">
                  <a:pos x="T0" y="T1"/>
                </a:cxn>
                <a:cxn ang="0">
                  <a:pos x="T2" y="T3"/>
                </a:cxn>
                <a:cxn ang="0">
                  <a:pos x="T4" y="T5"/>
                </a:cxn>
                <a:cxn ang="0">
                  <a:pos x="T6" y="T7"/>
                </a:cxn>
              </a:cxnLst>
              <a:rect l="0" t="0" r="r" b="b"/>
              <a:pathLst>
                <a:path w="1223" h="694">
                  <a:moveTo>
                    <a:pt x="0" y="302"/>
                  </a:moveTo>
                  <a:lnTo>
                    <a:pt x="1223" y="0"/>
                  </a:lnTo>
                  <a:lnTo>
                    <a:pt x="862" y="694"/>
                  </a:lnTo>
                  <a:lnTo>
                    <a:pt x="0" y="302"/>
                  </a:lnTo>
                  <a:close/>
                </a:path>
              </a:pathLst>
            </a:custGeom>
            <a:solidFill>
              <a:srgbClr val="F8B62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3" name="Freeform 29">
              <a:extLst>
                <a:ext uri="{FF2B5EF4-FFF2-40B4-BE49-F238E27FC236}">
                  <a16:creationId xmlns:a16="http://schemas.microsoft.com/office/drawing/2014/main" xmlns="" id="{2C6FA368-E82D-47DA-AC0C-FDCCF735F9A8}"/>
                </a:ext>
              </a:extLst>
            </p:cNvPr>
            <p:cNvSpPr>
              <a:spLocks noChangeArrowheads="1"/>
            </p:cNvSpPr>
            <p:nvPr/>
          </p:nvSpPr>
          <p:spPr bwMode="auto">
            <a:xfrm>
              <a:off x="0" y="1980343"/>
              <a:ext cx="755650" cy="2408237"/>
            </a:xfrm>
            <a:custGeom>
              <a:avLst/>
              <a:gdLst>
                <a:gd name="T0" fmla="*/ 0 w 476"/>
                <a:gd name="T1" fmla="*/ 1517 h 1517"/>
                <a:gd name="T2" fmla="*/ 0 w 476"/>
                <a:gd name="T3" fmla="*/ 0 h 1517"/>
                <a:gd name="T4" fmla="*/ 476 w 476"/>
                <a:gd name="T5" fmla="*/ 1031 h 1517"/>
                <a:gd name="T6" fmla="*/ 0 w 476"/>
                <a:gd name="T7" fmla="*/ 1517 h 1517"/>
              </a:gdLst>
              <a:ahLst/>
              <a:cxnLst>
                <a:cxn ang="0">
                  <a:pos x="T0" y="T1"/>
                </a:cxn>
                <a:cxn ang="0">
                  <a:pos x="T2" y="T3"/>
                </a:cxn>
                <a:cxn ang="0">
                  <a:pos x="T4" y="T5"/>
                </a:cxn>
                <a:cxn ang="0">
                  <a:pos x="T6" y="T7"/>
                </a:cxn>
              </a:cxnLst>
              <a:rect l="0" t="0" r="r" b="b"/>
              <a:pathLst>
                <a:path w="476" h="1517">
                  <a:moveTo>
                    <a:pt x="0" y="1517"/>
                  </a:moveTo>
                  <a:lnTo>
                    <a:pt x="0" y="0"/>
                  </a:lnTo>
                  <a:lnTo>
                    <a:pt x="476" y="1031"/>
                  </a:lnTo>
                  <a:lnTo>
                    <a:pt x="0" y="1517"/>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4" name="Freeform 30">
              <a:extLst>
                <a:ext uri="{FF2B5EF4-FFF2-40B4-BE49-F238E27FC236}">
                  <a16:creationId xmlns:a16="http://schemas.microsoft.com/office/drawing/2014/main" xmlns="" id="{D0D2C8F3-A0DA-4DDE-AFAE-A885694D586D}"/>
                </a:ext>
              </a:extLst>
            </p:cNvPr>
            <p:cNvSpPr>
              <a:spLocks noChangeArrowheads="1"/>
            </p:cNvSpPr>
            <p:nvPr/>
          </p:nvSpPr>
          <p:spPr bwMode="auto">
            <a:xfrm>
              <a:off x="0" y="1980343"/>
              <a:ext cx="2435225" cy="1636712"/>
            </a:xfrm>
            <a:custGeom>
              <a:avLst/>
              <a:gdLst>
                <a:gd name="T0" fmla="*/ 0 w 1534"/>
                <a:gd name="T1" fmla="*/ 0 h 1031"/>
                <a:gd name="T2" fmla="*/ 1534 w 1534"/>
                <a:gd name="T3" fmla="*/ 264 h 1031"/>
                <a:gd name="T4" fmla="*/ 476 w 1534"/>
                <a:gd name="T5" fmla="*/ 1031 h 1031"/>
                <a:gd name="T6" fmla="*/ 0 w 1534"/>
                <a:gd name="T7" fmla="*/ 0 h 1031"/>
              </a:gdLst>
              <a:ahLst/>
              <a:cxnLst>
                <a:cxn ang="0">
                  <a:pos x="T0" y="T1"/>
                </a:cxn>
                <a:cxn ang="0">
                  <a:pos x="T2" y="T3"/>
                </a:cxn>
                <a:cxn ang="0">
                  <a:pos x="T4" y="T5"/>
                </a:cxn>
                <a:cxn ang="0">
                  <a:pos x="T6" y="T7"/>
                </a:cxn>
              </a:cxnLst>
              <a:rect l="0" t="0" r="r" b="b"/>
              <a:pathLst>
                <a:path w="1534" h="1031">
                  <a:moveTo>
                    <a:pt x="0" y="0"/>
                  </a:moveTo>
                  <a:lnTo>
                    <a:pt x="1534" y="264"/>
                  </a:lnTo>
                  <a:lnTo>
                    <a:pt x="476" y="1031"/>
                  </a:lnTo>
                  <a:lnTo>
                    <a:pt x="0" y="0"/>
                  </a:lnTo>
                  <a:close/>
                </a:path>
              </a:pathLst>
            </a:custGeom>
            <a:solidFill>
              <a:srgbClr val="E25D2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5" name="Freeform 31">
              <a:extLst>
                <a:ext uri="{FF2B5EF4-FFF2-40B4-BE49-F238E27FC236}">
                  <a16:creationId xmlns:a16="http://schemas.microsoft.com/office/drawing/2014/main" xmlns="" id="{EC8A3233-62A0-4492-AE81-FBCED5084D28}"/>
                </a:ext>
              </a:extLst>
            </p:cNvPr>
            <p:cNvSpPr>
              <a:spLocks noChangeArrowheads="1"/>
            </p:cNvSpPr>
            <p:nvPr/>
          </p:nvSpPr>
          <p:spPr bwMode="auto">
            <a:xfrm>
              <a:off x="0" y="3617056"/>
              <a:ext cx="755650" cy="1520825"/>
            </a:xfrm>
            <a:custGeom>
              <a:avLst/>
              <a:gdLst>
                <a:gd name="T0" fmla="*/ 476 w 476"/>
                <a:gd name="T1" fmla="*/ 0 h 958"/>
                <a:gd name="T2" fmla="*/ 411 w 476"/>
                <a:gd name="T3" fmla="*/ 958 h 958"/>
                <a:gd name="T4" fmla="*/ 0 w 476"/>
                <a:gd name="T5" fmla="*/ 486 h 958"/>
                <a:gd name="T6" fmla="*/ 476 w 476"/>
                <a:gd name="T7" fmla="*/ 0 h 958"/>
              </a:gdLst>
              <a:ahLst/>
              <a:cxnLst>
                <a:cxn ang="0">
                  <a:pos x="T0" y="T1"/>
                </a:cxn>
                <a:cxn ang="0">
                  <a:pos x="T2" y="T3"/>
                </a:cxn>
                <a:cxn ang="0">
                  <a:pos x="T4" y="T5"/>
                </a:cxn>
                <a:cxn ang="0">
                  <a:pos x="T6" y="T7"/>
                </a:cxn>
              </a:cxnLst>
              <a:rect l="0" t="0" r="r" b="b"/>
              <a:pathLst>
                <a:path w="476" h="958">
                  <a:moveTo>
                    <a:pt x="476" y="0"/>
                  </a:moveTo>
                  <a:lnTo>
                    <a:pt x="411" y="958"/>
                  </a:lnTo>
                  <a:lnTo>
                    <a:pt x="0" y="486"/>
                  </a:lnTo>
                  <a:lnTo>
                    <a:pt x="476"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6" name="Freeform 32">
              <a:extLst>
                <a:ext uri="{FF2B5EF4-FFF2-40B4-BE49-F238E27FC236}">
                  <a16:creationId xmlns:a16="http://schemas.microsoft.com/office/drawing/2014/main" xmlns="" id="{614DAFDC-07E6-421B-95D8-C505B71775BF}"/>
                </a:ext>
              </a:extLst>
            </p:cNvPr>
            <p:cNvSpPr>
              <a:spLocks noChangeArrowheads="1"/>
            </p:cNvSpPr>
            <p:nvPr/>
          </p:nvSpPr>
          <p:spPr bwMode="auto">
            <a:xfrm>
              <a:off x="652463" y="3617056"/>
              <a:ext cx="1098550" cy="1520825"/>
            </a:xfrm>
            <a:custGeom>
              <a:avLst/>
              <a:gdLst>
                <a:gd name="T0" fmla="*/ 65 w 692"/>
                <a:gd name="T1" fmla="*/ 0 h 958"/>
                <a:gd name="T2" fmla="*/ 692 w 692"/>
                <a:gd name="T3" fmla="*/ 958 h 958"/>
                <a:gd name="T4" fmla="*/ 0 w 692"/>
                <a:gd name="T5" fmla="*/ 958 h 958"/>
                <a:gd name="T6" fmla="*/ 65 w 692"/>
                <a:gd name="T7" fmla="*/ 0 h 958"/>
              </a:gdLst>
              <a:ahLst/>
              <a:cxnLst>
                <a:cxn ang="0">
                  <a:pos x="T0" y="T1"/>
                </a:cxn>
                <a:cxn ang="0">
                  <a:pos x="T2" y="T3"/>
                </a:cxn>
                <a:cxn ang="0">
                  <a:pos x="T4" y="T5"/>
                </a:cxn>
                <a:cxn ang="0">
                  <a:pos x="T6" y="T7"/>
                </a:cxn>
              </a:cxnLst>
              <a:rect l="0" t="0" r="r" b="b"/>
              <a:pathLst>
                <a:path w="692" h="958">
                  <a:moveTo>
                    <a:pt x="65" y="0"/>
                  </a:moveTo>
                  <a:lnTo>
                    <a:pt x="692" y="958"/>
                  </a:lnTo>
                  <a:lnTo>
                    <a:pt x="0" y="958"/>
                  </a:lnTo>
                  <a:lnTo>
                    <a:pt x="65" y="0"/>
                  </a:lnTo>
                  <a:close/>
                </a:path>
              </a:pathLst>
            </a:custGeom>
            <a:solidFill>
              <a:srgbClr val="AD232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7" name="Freeform 33">
              <a:extLst>
                <a:ext uri="{FF2B5EF4-FFF2-40B4-BE49-F238E27FC236}">
                  <a16:creationId xmlns:a16="http://schemas.microsoft.com/office/drawing/2014/main" xmlns="" id="{911C4BD9-3692-49FB-A0D0-76E1BE5C2E55}"/>
                </a:ext>
              </a:extLst>
            </p:cNvPr>
            <p:cNvSpPr>
              <a:spLocks noChangeArrowheads="1"/>
            </p:cNvSpPr>
            <p:nvPr/>
          </p:nvSpPr>
          <p:spPr bwMode="auto">
            <a:xfrm>
              <a:off x="755651" y="3617056"/>
              <a:ext cx="2000250" cy="1520825"/>
            </a:xfrm>
            <a:custGeom>
              <a:avLst/>
              <a:gdLst>
                <a:gd name="T0" fmla="*/ 0 w 1260"/>
                <a:gd name="T1" fmla="*/ 0 h 958"/>
                <a:gd name="T2" fmla="*/ 1260 w 1260"/>
                <a:gd name="T3" fmla="*/ 958 h 958"/>
                <a:gd name="T4" fmla="*/ 627 w 1260"/>
                <a:gd name="T5" fmla="*/ 958 h 958"/>
                <a:gd name="T6" fmla="*/ 0 w 1260"/>
                <a:gd name="T7" fmla="*/ 0 h 958"/>
              </a:gdLst>
              <a:ahLst/>
              <a:cxnLst>
                <a:cxn ang="0">
                  <a:pos x="T0" y="T1"/>
                </a:cxn>
                <a:cxn ang="0">
                  <a:pos x="T2" y="T3"/>
                </a:cxn>
                <a:cxn ang="0">
                  <a:pos x="T4" y="T5"/>
                </a:cxn>
                <a:cxn ang="0">
                  <a:pos x="T6" y="T7"/>
                </a:cxn>
              </a:cxnLst>
              <a:rect l="0" t="0" r="r" b="b"/>
              <a:pathLst>
                <a:path w="1260" h="958">
                  <a:moveTo>
                    <a:pt x="0" y="0"/>
                  </a:moveTo>
                  <a:lnTo>
                    <a:pt x="1260" y="958"/>
                  </a:lnTo>
                  <a:lnTo>
                    <a:pt x="627" y="958"/>
                  </a:lnTo>
                  <a:lnTo>
                    <a:pt x="0" y="0"/>
                  </a:lnTo>
                  <a:close/>
                </a:path>
              </a:pathLst>
            </a:custGeom>
            <a:solidFill>
              <a:srgbClr val="DD27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8" name="Freeform 34">
              <a:extLst>
                <a:ext uri="{FF2B5EF4-FFF2-40B4-BE49-F238E27FC236}">
                  <a16:creationId xmlns:a16="http://schemas.microsoft.com/office/drawing/2014/main" xmlns="" id="{5E552A02-B4B2-4E8B-8C60-9555735BC8B6}"/>
                </a:ext>
              </a:extLst>
            </p:cNvPr>
            <p:cNvSpPr>
              <a:spLocks noChangeArrowheads="1"/>
            </p:cNvSpPr>
            <p:nvPr/>
          </p:nvSpPr>
          <p:spPr bwMode="auto">
            <a:xfrm>
              <a:off x="755651" y="3617056"/>
              <a:ext cx="2127250" cy="1520825"/>
            </a:xfrm>
            <a:custGeom>
              <a:avLst/>
              <a:gdLst>
                <a:gd name="T0" fmla="*/ 1260 w 1340"/>
                <a:gd name="T1" fmla="*/ 958 h 958"/>
                <a:gd name="T2" fmla="*/ 1340 w 1340"/>
                <a:gd name="T3" fmla="*/ 113 h 958"/>
                <a:gd name="T4" fmla="*/ 0 w 1340"/>
                <a:gd name="T5" fmla="*/ 0 h 958"/>
                <a:gd name="T6" fmla="*/ 1260 w 1340"/>
                <a:gd name="T7" fmla="*/ 958 h 958"/>
              </a:gdLst>
              <a:ahLst/>
              <a:cxnLst>
                <a:cxn ang="0">
                  <a:pos x="T0" y="T1"/>
                </a:cxn>
                <a:cxn ang="0">
                  <a:pos x="T2" y="T3"/>
                </a:cxn>
                <a:cxn ang="0">
                  <a:pos x="T4" y="T5"/>
                </a:cxn>
                <a:cxn ang="0">
                  <a:pos x="T6" y="T7"/>
                </a:cxn>
              </a:cxnLst>
              <a:rect l="0" t="0" r="r" b="b"/>
              <a:pathLst>
                <a:path w="1340" h="958">
                  <a:moveTo>
                    <a:pt x="1260" y="958"/>
                  </a:moveTo>
                  <a:lnTo>
                    <a:pt x="1340" y="113"/>
                  </a:lnTo>
                  <a:lnTo>
                    <a:pt x="0" y="0"/>
                  </a:lnTo>
                  <a:lnTo>
                    <a:pt x="1260" y="958"/>
                  </a:lnTo>
                  <a:close/>
                </a:path>
              </a:pathLst>
            </a:custGeom>
            <a:solidFill>
              <a:srgbClr val="E24C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199" name="Freeform 35">
              <a:extLst>
                <a:ext uri="{FF2B5EF4-FFF2-40B4-BE49-F238E27FC236}">
                  <a16:creationId xmlns:a16="http://schemas.microsoft.com/office/drawing/2014/main" xmlns="" id="{D4CEE985-FD55-404B-B3A9-71774C01E5A6}"/>
                </a:ext>
              </a:extLst>
            </p:cNvPr>
            <p:cNvSpPr>
              <a:spLocks noChangeArrowheads="1"/>
            </p:cNvSpPr>
            <p:nvPr/>
          </p:nvSpPr>
          <p:spPr bwMode="auto">
            <a:xfrm>
              <a:off x="755651" y="2399443"/>
              <a:ext cx="2127250" cy="1397000"/>
            </a:xfrm>
            <a:custGeom>
              <a:avLst/>
              <a:gdLst>
                <a:gd name="T0" fmla="*/ 1058 w 1340"/>
                <a:gd name="T1" fmla="*/ 0 h 880"/>
                <a:gd name="T2" fmla="*/ 0 w 1340"/>
                <a:gd name="T3" fmla="*/ 767 h 880"/>
                <a:gd name="T4" fmla="*/ 1340 w 1340"/>
                <a:gd name="T5" fmla="*/ 880 h 880"/>
                <a:gd name="T6" fmla="*/ 1058 w 1340"/>
                <a:gd name="T7" fmla="*/ 0 h 880"/>
              </a:gdLst>
              <a:ahLst/>
              <a:cxnLst>
                <a:cxn ang="0">
                  <a:pos x="T0" y="T1"/>
                </a:cxn>
                <a:cxn ang="0">
                  <a:pos x="T2" y="T3"/>
                </a:cxn>
                <a:cxn ang="0">
                  <a:pos x="T4" y="T5"/>
                </a:cxn>
                <a:cxn ang="0">
                  <a:pos x="T6" y="T7"/>
                </a:cxn>
              </a:cxnLst>
              <a:rect l="0" t="0" r="r" b="b"/>
              <a:pathLst>
                <a:path w="1340" h="880">
                  <a:moveTo>
                    <a:pt x="1058" y="0"/>
                  </a:moveTo>
                  <a:lnTo>
                    <a:pt x="0" y="767"/>
                  </a:lnTo>
                  <a:lnTo>
                    <a:pt x="1340" y="880"/>
                  </a:lnTo>
                  <a:lnTo>
                    <a:pt x="1058" y="0"/>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0" name="Freeform 36">
              <a:extLst>
                <a:ext uri="{FF2B5EF4-FFF2-40B4-BE49-F238E27FC236}">
                  <a16:creationId xmlns:a16="http://schemas.microsoft.com/office/drawing/2014/main" xmlns="" id="{6C7DEBEB-983A-4125-9AED-F0D7BB3897BF}"/>
                </a:ext>
              </a:extLst>
            </p:cNvPr>
            <p:cNvSpPr>
              <a:spLocks noChangeArrowheads="1"/>
            </p:cNvSpPr>
            <p:nvPr/>
          </p:nvSpPr>
          <p:spPr bwMode="auto">
            <a:xfrm>
              <a:off x="2435226" y="2399443"/>
              <a:ext cx="1633538" cy="1711325"/>
            </a:xfrm>
            <a:custGeom>
              <a:avLst/>
              <a:gdLst>
                <a:gd name="T0" fmla="*/ 0 w 1029"/>
                <a:gd name="T1" fmla="*/ 0 h 1078"/>
                <a:gd name="T2" fmla="*/ 1029 w 1029"/>
                <a:gd name="T3" fmla="*/ 1078 h 1078"/>
                <a:gd name="T4" fmla="*/ 282 w 1029"/>
                <a:gd name="T5" fmla="*/ 880 h 1078"/>
                <a:gd name="T6" fmla="*/ 0 w 1029"/>
                <a:gd name="T7" fmla="*/ 0 h 1078"/>
              </a:gdLst>
              <a:ahLst/>
              <a:cxnLst>
                <a:cxn ang="0">
                  <a:pos x="T0" y="T1"/>
                </a:cxn>
                <a:cxn ang="0">
                  <a:pos x="T2" y="T3"/>
                </a:cxn>
                <a:cxn ang="0">
                  <a:pos x="T4" y="T5"/>
                </a:cxn>
                <a:cxn ang="0">
                  <a:pos x="T6" y="T7"/>
                </a:cxn>
              </a:cxnLst>
              <a:rect l="0" t="0" r="r" b="b"/>
              <a:pathLst>
                <a:path w="1029" h="1078">
                  <a:moveTo>
                    <a:pt x="0" y="0"/>
                  </a:moveTo>
                  <a:lnTo>
                    <a:pt x="1029" y="1078"/>
                  </a:lnTo>
                  <a:lnTo>
                    <a:pt x="282" y="880"/>
                  </a:lnTo>
                  <a:lnTo>
                    <a:pt x="0"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1" name="Freeform 37">
              <a:extLst>
                <a:ext uri="{FF2B5EF4-FFF2-40B4-BE49-F238E27FC236}">
                  <a16:creationId xmlns:a16="http://schemas.microsoft.com/office/drawing/2014/main" xmlns="" id="{844BE7C5-C955-47AD-AC66-4EEB011BC68C}"/>
                </a:ext>
              </a:extLst>
            </p:cNvPr>
            <p:cNvSpPr>
              <a:spLocks noChangeArrowheads="1"/>
            </p:cNvSpPr>
            <p:nvPr/>
          </p:nvSpPr>
          <p:spPr bwMode="auto">
            <a:xfrm>
              <a:off x="2435226" y="1523143"/>
              <a:ext cx="1633538" cy="2587625"/>
            </a:xfrm>
            <a:custGeom>
              <a:avLst/>
              <a:gdLst>
                <a:gd name="T0" fmla="*/ 0 w 1029"/>
                <a:gd name="T1" fmla="*/ 552 h 1630"/>
                <a:gd name="T2" fmla="*/ 598 w 1029"/>
                <a:gd name="T3" fmla="*/ 0 h 1630"/>
                <a:gd name="T4" fmla="*/ 1029 w 1029"/>
                <a:gd name="T5" fmla="*/ 1630 h 1630"/>
                <a:gd name="T6" fmla="*/ 0 w 1029"/>
                <a:gd name="T7" fmla="*/ 552 h 1630"/>
              </a:gdLst>
              <a:ahLst/>
              <a:cxnLst>
                <a:cxn ang="0">
                  <a:pos x="T0" y="T1"/>
                </a:cxn>
                <a:cxn ang="0">
                  <a:pos x="T2" y="T3"/>
                </a:cxn>
                <a:cxn ang="0">
                  <a:pos x="T4" y="T5"/>
                </a:cxn>
                <a:cxn ang="0">
                  <a:pos x="T6" y="T7"/>
                </a:cxn>
              </a:cxnLst>
              <a:rect l="0" t="0" r="r" b="b"/>
              <a:pathLst>
                <a:path w="1029" h="1630">
                  <a:moveTo>
                    <a:pt x="0" y="552"/>
                  </a:moveTo>
                  <a:lnTo>
                    <a:pt x="598" y="0"/>
                  </a:lnTo>
                  <a:lnTo>
                    <a:pt x="1029" y="1630"/>
                  </a:lnTo>
                  <a:lnTo>
                    <a:pt x="0" y="552"/>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2" name="Freeform 38">
              <a:extLst>
                <a:ext uri="{FF2B5EF4-FFF2-40B4-BE49-F238E27FC236}">
                  <a16:creationId xmlns:a16="http://schemas.microsoft.com/office/drawing/2014/main" xmlns="" id="{F626E0DB-6C49-45A6-85A0-B06423BEF8BB}"/>
                </a:ext>
              </a:extLst>
            </p:cNvPr>
            <p:cNvSpPr>
              <a:spLocks noChangeArrowheads="1"/>
            </p:cNvSpPr>
            <p:nvPr/>
          </p:nvSpPr>
          <p:spPr bwMode="auto">
            <a:xfrm>
              <a:off x="3361469" y="1523143"/>
              <a:ext cx="977899" cy="2587625"/>
            </a:xfrm>
            <a:custGeom>
              <a:avLst/>
              <a:gdLst>
                <a:gd name="T0" fmla="*/ 0 w 616"/>
                <a:gd name="T1" fmla="*/ 0 h 1630"/>
                <a:gd name="T2" fmla="*/ 616 w 616"/>
                <a:gd name="T3" fmla="*/ 398 h 1630"/>
                <a:gd name="T4" fmla="*/ 431 w 616"/>
                <a:gd name="T5" fmla="*/ 1630 h 1630"/>
                <a:gd name="T6" fmla="*/ 0 w 616"/>
                <a:gd name="T7" fmla="*/ 0 h 1630"/>
              </a:gdLst>
              <a:ahLst/>
              <a:cxnLst>
                <a:cxn ang="0">
                  <a:pos x="T0" y="T1"/>
                </a:cxn>
                <a:cxn ang="0">
                  <a:pos x="T2" y="T3"/>
                </a:cxn>
                <a:cxn ang="0">
                  <a:pos x="T4" y="T5"/>
                </a:cxn>
                <a:cxn ang="0">
                  <a:pos x="T6" y="T7"/>
                </a:cxn>
              </a:cxnLst>
              <a:rect l="0" t="0" r="r" b="b"/>
              <a:pathLst>
                <a:path w="616" h="1630">
                  <a:moveTo>
                    <a:pt x="0" y="0"/>
                  </a:moveTo>
                  <a:lnTo>
                    <a:pt x="616" y="398"/>
                  </a:lnTo>
                  <a:lnTo>
                    <a:pt x="431" y="1630"/>
                  </a:lnTo>
                  <a:lnTo>
                    <a:pt x="0" y="0"/>
                  </a:lnTo>
                  <a:close/>
                </a:path>
              </a:pathLst>
            </a:custGeom>
            <a:solidFill>
              <a:srgbClr val="9522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3" name="Freeform 39">
              <a:extLst>
                <a:ext uri="{FF2B5EF4-FFF2-40B4-BE49-F238E27FC236}">
                  <a16:creationId xmlns:a16="http://schemas.microsoft.com/office/drawing/2014/main" xmlns="" id="{24A15F94-5380-4F2F-B7C6-19DFD7D1F29A}"/>
                </a:ext>
              </a:extLst>
            </p:cNvPr>
            <p:cNvSpPr>
              <a:spLocks noChangeArrowheads="1"/>
            </p:cNvSpPr>
            <p:nvPr/>
          </p:nvSpPr>
          <p:spPr bwMode="auto">
            <a:xfrm>
              <a:off x="2882901" y="3796443"/>
              <a:ext cx="1687513" cy="1341437"/>
            </a:xfrm>
            <a:custGeom>
              <a:avLst/>
              <a:gdLst>
                <a:gd name="T0" fmla="*/ 0 w 1063"/>
                <a:gd name="T1" fmla="*/ 0 h 845"/>
                <a:gd name="T2" fmla="*/ 1063 w 1063"/>
                <a:gd name="T3" fmla="*/ 845 h 845"/>
                <a:gd name="T4" fmla="*/ 747 w 1063"/>
                <a:gd name="T5" fmla="*/ 198 h 845"/>
                <a:gd name="T6" fmla="*/ 0 w 1063"/>
                <a:gd name="T7" fmla="*/ 0 h 845"/>
              </a:gdLst>
              <a:ahLst/>
              <a:cxnLst>
                <a:cxn ang="0">
                  <a:pos x="T0" y="T1"/>
                </a:cxn>
                <a:cxn ang="0">
                  <a:pos x="T2" y="T3"/>
                </a:cxn>
                <a:cxn ang="0">
                  <a:pos x="T4" y="T5"/>
                </a:cxn>
                <a:cxn ang="0">
                  <a:pos x="T6" y="T7"/>
                </a:cxn>
              </a:cxnLst>
              <a:rect l="0" t="0" r="r" b="b"/>
              <a:pathLst>
                <a:path w="1063" h="845">
                  <a:moveTo>
                    <a:pt x="0" y="0"/>
                  </a:moveTo>
                  <a:lnTo>
                    <a:pt x="1063" y="845"/>
                  </a:lnTo>
                  <a:lnTo>
                    <a:pt x="747" y="198"/>
                  </a:lnTo>
                  <a:lnTo>
                    <a:pt x="0" y="0"/>
                  </a:lnTo>
                  <a:close/>
                </a:path>
              </a:pathLst>
            </a:custGeom>
            <a:solidFill>
              <a:srgbClr val="B6225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4" name="Freeform 40">
              <a:extLst>
                <a:ext uri="{FF2B5EF4-FFF2-40B4-BE49-F238E27FC236}">
                  <a16:creationId xmlns:a16="http://schemas.microsoft.com/office/drawing/2014/main" xmlns="" id="{8A48800B-E8C9-49C4-AC88-C194C42F5288}"/>
                </a:ext>
              </a:extLst>
            </p:cNvPr>
            <p:cNvSpPr>
              <a:spLocks noChangeArrowheads="1"/>
            </p:cNvSpPr>
            <p:nvPr/>
          </p:nvSpPr>
          <p:spPr bwMode="auto">
            <a:xfrm>
              <a:off x="2755901" y="3796443"/>
              <a:ext cx="1814513" cy="1341437"/>
            </a:xfrm>
            <a:custGeom>
              <a:avLst/>
              <a:gdLst>
                <a:gd name="T0" fmla="*/ 0 w 1143"/>
                <a:gd name="T1" fmla="*/ 845 h 845"/>
                <a:gd name="T2" fmla="*/ 1143 w 1143"/>
                <a:gd name="T3" fmla="*/ 845 h 845"/>
                <a:gd name="T4" fmla="*/ 80 w 1143"/>
                <a:gd name="T5" fmla="*/ 0 h 845"/>
                <a:gd name="T6" fmla="*/ 0 w 1143"/>
                <a:gd name="T7" fmla="*/ 845 h 845"/>
              </a:gdLst>
              <a:ahLst/>
              <a:cxnLst>
                <a:cxn ang="0">
                  <a:pos x="T0" y="T1"/>
                </a:cxn>
                <a:cxn ang="0">
                  <a:pos x="T2" y="T3"/>
                </a:cxn>
                <a:cxn ang="0">
                  <a:pos x="T4" y="T5"/>
                </a:cxn>
                <a:cxn ang="0">
                  <a:pos x="T6" y="T7"/>
                </a:cxn>
              </a:cxnLst>
              <a:rect l="0" t="0" r="r" b="b"/>
              <a:pathLst>
                <a:path w="1143" h="845">
                  <a:moveTo>
                    <a:pt x="0" y="845"/>
                  </a:moveTo>
                  <a:lnTo>
                    <a:pt x="1143" y="845"/>
                  </a:lnTo>
                  <a:lnTo>
                    <a:pt x="80" y="0"/>
                  </a:lnTo>
                  <a:lnTo>
                    <a:pt x="0" y="845"/>
                  </a:lnTo>
                  <a:close/>
                </a:path>
              </a:pathLst>
            </a:custGeom>
            <a:solidFill>
              <a:srgbClr val="C354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5" name="Freeform 43">
              <a:extLst>
                <a:ext uri="{FF2B5EF4-FFF2-40B4-BE49-F238E27FC236}">
                  <a16:creationId xmlns:a16="http://schemas.microsoft.com/office/drawing/2014/main" xmlns="" id="{AA6322C9-E8B1-419F-8052-6A0800DB6965}"/>
                </a:ext>
              </a:extLst>
            </p:cNvPr>
            <p:cNvSpPr>
              <a:spLocks noChangeArrowheads="1"/>
            </p:cNvSpPr>
            <p:nvPr/>
          </p:nvSpPr>
          <p:spPr bwMode="auto">
            <a:xfrm>
              <a:off x="1892301" y="1010381"/>
              <a:ext cx="449263" cy="533400"/>
            </a:xfrm>
            <a:custGeom>
              <a:avLst/>
              <a:gdLst>
                <a:gd name="T0" fmla="*/ 136 w 283"/>
                <a:gd name="T1" fmla="*/ 0 h 336"/>
                <a:gd name="T2" fmla="*/ 0 w 283"/>
                <a:gd name="T3" fmla="*/ 336 h 336"/>
                <a:gd name="T4" fmla="*/ 283 w 283"/>
                <a:gd name="T5" fmla="*/ 190 h 336"/>
                <a:gd name="T6" fmla="*/ 136 w 283"/>
                <a:gd name="T7" fmla="*/ 0 h 336"/>
              </a:gdLst>
              <a:ahLst/>
              <a:cxnLst>
                <a:cxn ang="0">
                  <a:pos x="T0" y="T1"/>
                </a:cxn>
                <a:cxn ang="0">
                  <a:pos x="T2" y="T3"/>
                </a:cxn>
                <a:cxn ang="0">
                  <a:pos x="T4" y="T5"/>
                </a:cxn>
                <a:cxn ang="0">
                  <a:pos x="T6" y="T7"/>
                </a:cxn>
              </a:cxnLst>
              <a:rect l="0" t="0" r="r" b="b"/>
              <a:pathLst>
                <a:path w="283" h="336">
                  <a:moveTo>
                    <a:pt x="136" y="0"/>
                  </a:moveTo>
                  <a:lnTo>
                    <a:pt x="0" y="336"/>
                  </a:lnTo>
                  <a:lnTo>
                    <a:pt x="283" y="190"/>
                  </a:lnTo>
                  <a:lnTo>
                    <a:pt x="136" y="0"/>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6" name="Freeform 44">
              <a:extLst>
                <a:ext uri="{FF2B5EF4-FFF2-40B4-BE49-F238E27FC236}">
                  <a16:creationId xmlns:a16="http://schemas.microsoft.com/office/drawing/2014/main" xmlns="" id="{0633B989-3A6C-4B7E-8EA3-E4C538FC46E5}"/>
                </a:ext>
              </a:extLst>
            </p:cNvPr>
            <p:cNvSpPr>
              <a:spLocks noChangeArrowheads="1"/>
            </p:cNvSpPr>
            <p:nvPr/>
          </p:nvSpPr>
          <p:spPr bwMode="auto">
            <a:xfrm>
              <a:off x="1892301" y="1312006"/>
              <a:ext cx="449263" cy="338137"/>
            </a:xfrm>
            <a:custGeom>
              <a:avLst/>
              <a:gdLst>
                <a:gd name="T0" fmla="*/ 0 w 283"/>
                <a:gd name="T1" fmla="*/ 146 h 213"/>
                <a:gd name="T2" fmla="*/ 278 w 283"/>
                <a:gd name="T3" fmla="*/ 213 h 213"/>
                <a:gd name="T4" fmla="*/ 283 w 283"/>
                <a:gd name="T5" fmla="*/ 0 h 213"/>
                <a:gd name="T6" fmla="*/ 0 w 283"/>
                <a:gd name="T7" fmla="*/ 146 h 213"/>
              </a:gdLst>
              <a:ahLst/>
              <a:cxnLst>
                <a:cxn ang="0">
                  <a:pos x="T0" y="T1"/>
                </a:cxn>
                <a:cxn ang="0">
                  <a:pos x="T2" y="T3"/>
                </a:cxn>
                <a:cxn ang="0">
                  <a:pos x="T4" y="T5"/>
                </a:cxn>
                <a:cxn ang="0">
                  <a:pos x="T6" y="T7"/>
                </a:cxn>
              </a:cxnLst>
              <a:rect l="0" t="0" r="r" b="b"/>
              <a:pathLst>
                <a:path w="283" h="213">
                  <a:moveTo>
                    <a:pt x="0" y="146"/>
                  </a:moveTo>
                  <a:lnTo>
                    <a:pt x="278" y="213"/>
                  </a:lnTo>
                  <a:lnTo>
                    <a:pt x="283" y="0"/>
                  </a:lnTo>
                  <a:lnTo>
                    <a:pt x="0" y="146"/>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7" name="Freeform 45">
              <a:extLst>
                <a:ext uri="{FF2B5EF4-FFF2-40B4-BE49-F238E27FC236}">
                  <a16:creationId xmlns:a16="http://schemas.microsoft.com/office/drawing/2014/main" xmlns="" id="{F0365BA9-38E4-4055-AAA0-0BD1A57D89C7}"/>
                </a:ext>
              </a:extLst>
            </p:cNvPr>
            <p:cNvSpPr>
              <a:spLocks noChangeArrowheads="1"/>
            </p:cNvSpPr>
            <p:nvPr/>
          </p:nvSpPr>
          <p:spPr bwMode="auto">
            <a:xfrm>
              <a:off x="0" y="4388581"/>
              <a:ext cx="652463" cy="749300"/>
            </a:xfrm>
            <a:custGeom>
              <a:avLst/>
              <a:gdLst>
                <a:gd name="T0" fmla="*/ 411 w 411"/>
                <a:gd name="T1" fmla="*/ 472 h 472"/>
                <a:gd name="T2" fmla="*/ 0 w 411"/>
                <a:gd name="T3" fmla="*/ 472 h 472"/>
                <a:gd name="T4" fmla="*/ 0 w 411"/>
                <a:gd name="T5" fmla="*/ 0 h 472"/>
                <a:gd name="T6" fmla="*/ 411 w 411"/>
                <a:gd name="T7" fmla="*/ 472 h 472"/>
              </a:gdLst>
              <a:ahLst/>
              <a:cxnLst>
                <a:cxn ang="0">
                  <a:pos x="T0" y="T1"/>
                </a:cxn>
                <a:cxn ang="0">
                  <a:pos x="T2" y="T3"/>
                </a:cxn>
                <a:cxn ang="0">
                  <a:pos x="T4" y="T5"/>
                </a:cxn>
                <a:cxn ang="0">
                  <a:pos x="T6" y="T7"/>
                </a:cxn>
              </a:cxnLst>
              <a:rect l="0" t="0" r="r" b="b"/>
              <a:pathLst>
                <a:path w="411" h="472">
                  <a:moveTo>
                    <a:pt x="411" y="472"/>
                  </a:moveTo>
                  <a:lnTo>
                    <a:pt x="0" y="472"/>
                  </a:lnTo>
                  <a:lnTo>
                    <a:pt x="0" y="0"/>
                  </a:lnTo>
                  <a:lnTo>
                    <a:pt x="411" y="472"/>
                  </a:lnTo>
                  <a:close/>
                </a:path>
              </a:pathLst>
            </a:custGeom>
            <a:solidFill>
              <a:srgbClr val="E25A6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8" name="Freeform 46">
              <a:extLst>
                <a:ext uri="{FF2B5EF4-FFF2-40B4-BE49-F238E27FC236}">
                  <a16:creationId xmlns:a16="http://schemas.microsoft.com/office/drawing/2014/main" xmlns="" id="{701C5206-4C1B-4F23-87CB-80EF6824AF32}"/>
                </a:ext>
              </a:extLst>
            </p:cNvPr>
            <p:cNvSpPr>
              <a:spLocks noChangeArrowheads="1"/>
            </p:cNvSpPr>
            <p:nvPr/>
          </p:nvSpPr>
          <p:spPr bwMode="auto">
            <a:xfrm>
              <a:off x="0" y="1581881"/>
              <a:ext cx="2435225" cy="817562"/>
            </a:xfrm>
            <a:custGeom>
              <a:avLst/>
              <a:gdLst>
                <a:gd name="T0" fmla="*/ 1534 w 1534"/>
                <a:gd name="T1" fmla="*/ 515 h 515"/>
                <a:gd name="T2" fmla="*/ 1071 w 1534"/>
                <a:gd name="T3" fmla="*/ 0 h 515"/>
                <a:gd name="T4" fmla="*/ 0 w 1534"/>
                <a:gd name="T5" fmla="*/ 251 h 515"/>
                <a:gd name="T6" fmla="*/ 1534 w 1534"/>
                <a:gd name="T7" fmla="*/ 515 h 515"/>
              </a:gdLst>
              <a:ahLst/>
              <a:cxnLst>
                <a:cxn ang="0">
                  <a:pos x="T0" y="T1"/>
                </a:cxn>
                <a:cxn ang="0">
                  <a:pos x="T2" y="T3"/>
                </a:cxn>
                <a:cxn ang="0">
                  <a:pos x="T4" y="T5"/>
                </a:cxn>
                <a:cxn ang="0">
                  <a:pos x="T6" y="T7"/>
                </a:cxn>
              </a:cxnLst>
              <a:rect l="0" t="0" r="r" b="b"/>
              <a:pathLst>
                <a:path w="1534" h="515">
                  <a:moveTo>
                    <a:pt x="1534" y="515"/>
                  </a:moveTo>
                  <a:lnTo>
                    <a:pt x="1071" y="0"/>
                  </a:lnTo>
                  <a:lnTo>
                    <a:pt x="0" y="251"/>
                  </a:lnTo>
                  <a:lnTo>
                    <a:pt x="1534" y="515"/>
                  </a:lnTo>
                  <a:close/>
                </a:path>
              </a:pathLst>
            </a:custGeom>
            <a:solidFill>
              <a:srgbClr val="F4E6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09" name="Freeform 47">
              <a:extLst>
                <a:ext uri="{FF2B5EF4-FFF2-40B4-BE49-F238E27FC236}">
                  <a16:creationId xmlns:a16="http://schemas.microsoft.com/office/drawing/2014/main" xmlns="" id="{9035570B-5FBD-4AB9-8B7F-BD4E63E13F26}"/>
                </a:ext>
              </a:extLst>
            </p:cNvPr>
            <p:cNvSpPr>
              <a:spLocks noChangeArrowheads="1"/>
            </p:cNvSpPr>
            <p:nvPr/>
          </p:nvSpPr>
          <p:spPr bwMode="auto">
            <a:xfrm>
              <a:off x="0" y="605568"/>
              <a:ext cx="1941513" cy="1374775"/>
            </a:xfrm>
            <a:custGeom>
              <a:avLst/>
              <a:gdLst>
                <a:gd name="T0" fmla="*/ 1071 w 1223"/>
                <a:gd name="T1" fmla="*/ 615 h 866"/>
                <a:gd name="T2" fmla="*/ 1223 w 1223"/>
                <a:gd name="T3" fmla="*/ 0 h 866"/>
                <a:gd name="T4" fmla="*/ 0 w 1223"/>
                <a:gd name="T5" fmla="*/ 866 h 866"/>
                <a:gd name="T6" fmla="*/ 1071 w 1223"/>
                <a:gd name="T7" fmla="*/ 615 h 866"/>
              </a:gdLst>
              <a:ahLst/>
              <a:cxnLst>
                <a:cxn ang="0">
                  <a:pos x="T0" y="T1"/>
                </a:cxn>
                <a:cxn ang="0">
                  <a:pos x="T2" y="T3"/>
                </a:cxn>
                <a:cxn ang="0">
                  <a:pos x="T4" y="T5"/>
                </a:cxn>
                <a:cxn ang="0">
                  <a:pos x="T6" y="T7"/>
                </a:cxn>
              </a:cxnLst>
              <a:rect l="0" t="0" r="r" b="b"/>
              <a:pathLst>
                <a:path w="1223" h="866">
                  <a:moveTo>
                    <a:pt x="1071" y="615"/>
                  </a:moveTo>
                  <a:lnTo>
                    <a:pt x="1223" y="0"/>
                  </a:lnTo>
                  <a:lnTo>
                    <a:pt x="0" y="866"/>
                  </a:lnTo>
                  <a:lnTo>
                    <a:pt x="1071" y="615"/>
                  </a:lnTo>
                  <a:close/>
                </a:path>
              </a:pathLst>
            </a:custGeom>
            <a:solidFill>
              <a:srgbClr val="E58A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0" name="Freeform 48">
              <a:extLst>
                <a:ext uri="{FF2B5EF4-FFF2-40B4-BE49-F238E27FC236}">
                  <a16:creationId xmlns:a16="http://schemas.microsoft.com/office/drawing/2014/main" xmlns="" id="{981FDDF4-004C-4CE1-AFA8-C7DCA4E11525}"/>
                </a:ext>
              </a:extLst>
            </p:cNvPr>
            <p:cNvSpPr>
              <a:spLocks noChangeArrowheads="1"/>
            </p:cNvSpPr>
            <p:nvPr/>
          </p:nvSpPr>
          <p:spPr bwMode="auto">
            <a:xfrm>
              <a:off x="0" y="0"/>
              <a:ext cx="1941513" cy="1108075"/>
            </a:xfrm>
            <a:custGeom>
              <a:avLst/>
              <a:gdLst>
                <a:gd name="T0" fmla="*/ 0 w 1223"/>
                <a:gd name="T1" fmla="*/ 698 h 698"/>
                <a:gd name="T2" fmla="*/ 0 w 1223"/>
                <a:gd name="T3" fmla="*/ 0 h 698"/>
                <a:gd name="T4" fmla="*/ 1223 w 1223"/>
                <a:gd name="T5" fmla="*/ 396 h 698"/>
                <a:gd name="T6" fmla="*/ 0 w 1223"/>
                <a:gd name="T7" fmla="*/ 698 h 698"/>
              </a:gdLst>
              <a:ahLst/>
              <a:cxnLst>
                <a:cxn ang="0">
                  <a:pos x="T0" y="T1"/>
                </a:cxn>
                <a:cxn ang="0">
                  <a:pos x="T2" y="T3"/>
                </a:cxn>
                <a:cxn ang="0">
                  <a:pos x="T4" y="T5"/>
                </a:cxn>
                <a:cxn ang="0">
                  <a:pos x="T6" y="T7"/>
                </a:cxn>
              </a:cxnLst>
              <a:rect l="0" t="0" r="r" b="b"/>
              <a:pathLst>
                <a:path w="1223" h="698">
                  <a:moveTo>
                    <a:pt x="0" y="698"/>
                  </a:moveTo>
                  <a:lnTo>
                    <a:pt x="0" y="0"/>
                  </a:lnTo>
                  <a:lnTo>
                    <a:pt x="1223" y="396"/>
                  </a:lnTo>
                  <a:lnTo>
                    <a:pt x="0" y="698"/>
                  </a:lnTo>
                  <a:close/>
                </a:path>
              </a:pathLst>
            </a:custGeom>
            <a:solidFill>
              <a:srgbClr val="F4C5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1" name="Freeform 71">
              <a:extLst>
                <a:ext uri="{FF2B5EF4-FFF2-40B4-BE49-F238E27FC236}">
                  <a16:creationId xmlns:a16="http://schemas.microsoft.com/office/drawing/2014/main" xmlns="" id="{4B7D85E9-4C7C-4CF1-A475-25739169557A}"/>
                </a:ext>
              </a:extLst>
            </p:cNvPr>
            <p:cNvSpPr>
              <a:spLocks noChangeArrowheads="1"/>
            </p:cNvSpPr>
            <p:nvPr/>
          </p:nvSpPr>
          <p:spPr bwMode="auto">
            <a:xfrm>
              <a:off x="4016376" y="1504093"/>
              <a:ext cx="327025" cy="257175"/>
            </a:xfrm>
            <a:custGeom>
              <a:avLst/>
              <a:gdLst>
                <a:gd name="T0" fmla="*/ 99 w 206"/>
                <a:gd name="T1" fmla="*/ 0 h 162"/>
                <a:gd name="T2" fmla="*/ 0 w 206"/>
                <a:gd name="T3" fmla="*/ 162 h 162"/>
                <a:gd name="T4" fmla="*/ 206 w 206"/>
                <a:gd name="T5" fmla="*/ 117 h 162"/>
                <a:gd name="T6" fmla="*/ 99 w 206"/>
                <a:gd name="T7" fmla="*/ 0 h 162"/>
              </a:gdLst>
              <a:ahLst/>
              <a:cxnLst>
                <a:cxn ang="0">
                  <a:pos x="T0" y="T1"/>
                </a:cxn>
                <a:cxn ang="0">
                  <a:pos x="T2" y="T3"/>
                </a:cxn>
                <a:cxn ang="0">
                  <a:pos x="T4" y="T5"/>
                </a:cxn>
                <a:cxn ang="0">
                  <a:pos x="T6" y="T7"/>
                </a:cxn>
              </a:cxnLst>
              <a:rect l="0" t="0" r="r" b="b"/>
              <a:pathLst>
                <a:path w="206" h="162">
                  <a:moveTo>
                    <a:pt x="99" y="0"/>
                  </a:moveTo>
                  <a:lnTo>
                    <a:pt x="0" y="162"/>
                  </a:lnTo>
                  <a:lnTo>
                    <a:pt x="206" y="117"/>
                  </a:lnTo>
                  <a:lnTo>
                    <a:pt x="99" y="0"/>
                  </a:lnTo>
                  <a:close/>
                </a:path>
              </a:pathLst>
            </a:custGeom>
            <a:solidFill>
              <a:srgbClr val="DA36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2" name="Freeform 72">
              <a:extLst>
                <a:ext uri="{FF2B5EF4-FFF2-40B4-BE49-F238E27FC236}">
                  <a16:creationId xmlns:a16="http://schemas.microsoft.com/office/drawing/2014/main" xmlns="" id="{B9367FC9-E644-4C96-A905-99955964A837}"/>
                </a:ext>
              </a:extLst>
            </p:cNvPr>
            <p:cNvSpPr>
              <a:spLocks noChangeArrowheads="1"/>
            </p:cNvSpPr>
            <p:nvPr/>
          </p:nvSpPr>
          <p:spPr bwMode="auto">
            <a:xfrm>
              <a:off x="4016376" y="1689831"/>
              <a:ext cx="327025" cy="188912"/>
            </a:xfrm>
            <a:custGeom>
              <a:avLst/>
              <a:gdLst>
                <a:gd name="T0" fmla="*/ 0 w 206"/>
                <a:gd name="T1" fmla="*/ 45 h 119"/>
                <a:gd name="T2" fmla="*/ 167 w 206"/>
                <a:gd name="T3" fmla="*/ 119 h 119"/>
                <a:gd name="T4" fmla="*/ 206 w 206"/>
                <a:gd name="T5" fmla="*/ 0 h 119"/>
                <a:gd name="T6" fmla="*/ 0 w 206"/>
                <a:gd name="T7" fmla="*/ 45 h 119"/>
              </a:gdLst>
              <a:ahLst/>
              <a:cxnLst>
                <a:cxn ang="0">
                  <a:pos x="T0" y="T1"/>
                </a:cxn>
                <a:cxn ang="0">
                  <a:pos x="T2" y="T3"/>
                </a:cxn>
                <a:cxn ang="0">
                  <a:pos x="T4" y="T5"/>
                </a:cxn>
                <a:cxn ang="0">
                  <a:pos x="T6" y="T7"/>
                </a:cxn>
              </a:cxnLst>
              <a:rect l="0" t="0" r="r" b="b"/>
              <a:pathLst>
                <a:path w="206" h="119">
                  <a:moveTo>
                    <a:pt x="0" y="45"/>
                  </a:moveTo>
                  <a:lnTo>
                    <a:pt x="167" y="119"/>
                  </a:lnTo>
                  <a:lnTo>
                    <a:pt x="206" y="0"/>
                  </a:lnTo>
                  <a:lnTo>
                    <a:pt x="0" y="45"/>
                  </a:lnTo>
                  <a:close/>
                </a:path>
              </a:pathLst>
            </a:custGeom>
            <a:solidFill>
              <a:srgbClr val="B520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5213" name="Oval 95">
              <a:extLst>
                <a:ext uri="{FF2B5EF4-FFF2-40B4-BE49-F238E27FC236}">
                  <a16:creationId xmlns:a16="http://schemas.microsoft.com/office/drawing/2014/main" xmlns="" id="{369A22FE-1675-42C0-B8AA-FF773566A0C6}"/>
                </a:ext>
              </a:extLst>
            </p:cNvPr>
            <p:cNvSpPr>
              <a:spLocks noChangeArrowheads="1"/>
            </p:cNvSpPr>
            <p:nvPr/>
          </p:nvSpPr>
          <p:spPr bwMode="auto">
            <a:xfrm>
              <a:off x="3835401" y="41266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4" name="Oval 96">
              <a:extLst>
                <a:ext uri="{FF2B5EF4-FFF2-40B4-BE49-F238E27FC236}">
                  <a16:creationId xmlns:a16="http://schemas.microsoft.com/office/drawing/2014/main" xmlns="" id="{32B133CC-DE35-491B-B128-6EA17ABAEE2E}"/>
                </a:ext>
              </a:extLst>
            </p:cNvPr>
            <p:cNvSpPr>
              <a:spLocks noChangeArrowheads="1"/>
            </p:cNvSpPr>
            <p:nvPr/>
          </p:nvSpPr>
          <p:spPr bwMode="auto">
            <a:xfrm>
              <a:off x="2714626" y="3823431"/>
              <a:ext cx="57150"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5" name="Oval 97">
              <a:extLst>
                <a:ext uri="{FF2B5EF4-FFF2-40B4-BE49-F238E27FC236}">
                  <a16:creationId xmlns:a16="http://schemas.microsoft.com/office/drawing/2014/main" xmlns="" id="{B8C7636E-DE14-4F4D-BC37-FE7F8E70F522}"/>
                </a:ext>
              </a:extLst>
            </p:cNvPr>
            <p:cNvSpPr>
              <a:spLocks noChangeArrowheads="1"/>
            </p:cNvSpPr>
            <p:nvPr/>
          </p:nvSpPr>
          <p:spPr bwMode="auto">
            <a:xfrm>
              <a:off x="2276476" y="2489931"/>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6" name="Oval 98">
              <a:extLst>
                <a:ext uri="{FF2B5EF4-FFF2-40B4-BE49-F238E27FC236}">
                  <a16:creationId xmlns:a16="http://schemas.microsoft.com/office/drawing/2014/main" xmlns="" id="{995AC886-FB7E-4680-BDE3-8371ACCF2443}"/>
                </a:ext>
              </a:extLst>
            </p:cNvPr>
            <p:cNvSpPr>
              <a:spLocks noChangeArrowheads="1"/>
            </p:cNvSpPr>
            <p:nvPr/>
          </p:nvSpPr>
          <p:spPr bwMode="auto">
            <a:xfrm>
              <a:off x="688976" y="3650393"/>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7" name="Oval 99">
              <a:extLst>
                <a:ext uri="{FF2B5EF4-FFF2-40B4-BE49-F238E27FC236}">
                  <a16:creationId xmlns:a16="http://schemas.microsoft.com/office/drawing/2014/main" xmlns="" id="{248AD92B-7B73-4612-97DC-B8EBAF00A318}"/>
                </a:ext>
              </a:extLst>
            </p:cNvPr>
            <p:cNvSpPr>
              <a:spLocks noChangeArrowheads="1"/>
            </p:cNvSpPr>
            <p:nvPr/>
          </p:nvSpPr>
          <p:spPr bwMode="auto">
            <a:xfrm>
              <a:off x="695326" y="156918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8" name="Oval 100">
              <a:extLst>
                <a:ext uri="{FF2B5EF4-FFF2-40B4-BE49-F238E27FC236}">
                  <a16:creationId xmlns:a16="http://schemas.microsoft.com/office/drawing/2014/main" xmlns="" id="{742D150B-E795-4C65-8747-D7B0FAF42F87}"/>
                </a:ext>
              </a:extLst>
            </p:cNvPr>
            <p:cNvSpPr>
              <a:spLocks noChangeArrowheads="1"/>
            </p:cNvSpPr>
            <p:nvPr/>
          </p:nvSpPr>
          <p:spPr bwMode="auto">
            <a:xfrm>
              <a:off x="163513" y="1956531"/>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19" name="Oval 101">
              <a:extLst>
                <a:ext uri="{FF2B5EF4-FFF2-40B4-BE49-F238E27FC236}">
                  <a16:creationId xmlns:a16="http://schemas.microsoft.com/office/drawing/2014/main" xmlns="" id="{2B193DA4-8375-4EEB-9171-606B4B639499}"/>
                </a:ext>
              </a:extLst>
            </p:cNvPr>
            <p:cNvSpPr>
              <a:spLocks noChangeArrowheads="1"/>
            </p:cNvSpPr>
            <p:nvPr/>
          </p:nvSpPr>
          <p:spPr bwMode="auto">
            <a:xfrm>
              <a:off x="1584326" y="1697768"/>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0" name="Oval 102">
              <a:extLst>
                <a:ext uri="{FF2B5EF4-FFF2-40B4-BE49-F238E27FC236}">
                  <a16:creationId xmlns:a16="http://schemas.microsoft.com/office/drawing/2014/main" xmlns="" id="{0113C3A7-CC2B-4CAC-BAB7-314D4799AA4B}"/>
                </a:ext>
              </a:extLst>
            </p:cNvPr>
            <p:cNvSpPr>
              <a:spLocks noChangeArrowheads="1"/>
            </p:cNvSpPr>
            <p:nvPr/>
          </p:nvSpPr>
          <p:spPr bwMode="auto">
            <a:xfrm>
              <a:off x="3182938" y="1661256"/>
              <a:ext cx="58738" cy="79375"/>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1" name="Oval 103">
              <a:extLst>
                <a:ext uri="{FF2B5EF4-FFF2-40B4-BE49-F238E27FC236}">
                  <a16:creationId xmlns:a16="http://schemas.microsoft.com/office/drawing/2014/main" xmlns="" id="{84D537C8-306D-45E4-A40E-30E3F0A1D706}"/>
                </a:ext>
              </a:extLst>
            </p:cNvPr>
            <p:cNvSpPr>
              <a:spLocks noChangeArrowheads="1"/>
            </p:cNvSpPr>
            <p:nvPr/>
          </p:nvSpPr>
          <p:spPr bwMode="auto">
            <a:xfrm>
              <a:off x="4127501" y="2272443"/>
              <a:ext cx="58738" cy="77787"/>
            </a:xfrm>
            <a:prstGeom prst="ellipse">
              <a:avLst/>
            </a:prstGeom>
            <a:solidFill>
              <a:srgbClr val="ECEC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109" name="TextBox 8">
            <a:extLst>
              <a:ext uri="{FF2B5EF4-FFF2-40B4-BE49-F238E27FC236}">
                <a16:creationId xmlns:a16="http://schemas.microsoft.com/office/drawing/2014/main" xmlns="" id="{FF3DC824-590C-405A-B92E-C14066B2EEB4}"/>
              </a:ext>
            </a:extLst>
          </p:cNvPr>
          <p:cNvSpPr txBox="1"/>
          <p:nvPr/>
        </p:nvSpPr>
        <p:spPr>
          <a:xfrm>
            <a:off x="2011482" y="2014569"/>
            <a:ext cx="3548380" cy="1021433"/>
          </a:xfrm>
          <a:prstGeom prst="rect">
            <a:avLst/>
          </a:prstGeom>
          <a:noFill/>
        </p:spPr>
        <p:txBody>
          <a:bodyPr wrap="square">
            <a:spAutoFit/>
          </a:bodyPr>
          <a:lstStyle/>
          <a:p>
            <a:pPr indent="0">
              <a:lnSpc>
                <a:spcPct val="130000"/>
              </a:lnSpc>
              <a:buFont typeface="Wingdings" panose="05000000000000000000" pitchFamily="2" charset="2"/>
              <a:buNone/>
              <a:defRPr/>
            </a:pPr>
            <a:r>
              <a:rPr lang="en-US" altLang="zh-CN" sz="1600" dirty="0">
                <a:solidFill>
                  <a:schemeClr val="accent1"/>
                </a:solidFill>
                <a:latin typeface="微软雅黑" panose="020B0503020204020204" charset="-122"/>
                <a:ea typeface="微软雅黑" panose="020B0503020204020204" charset="-122"/>
                <a:sym typeface="+mn-ea"/>
              </a:rPr>
              <a:t>1</a:t>
            </a:r>
            <a:r>
              <a:rPr lang="zh-CN" altLang="en-US" sz="1600" dirty="0">
                <a:solidFill>
                  <a:schemeClr val="accent1"/>
                </a:solidFill>
                <a:latin typeface="微软雅黑" panose="020B0503020204020204" charset="-122"/>
                <a:ea typeface="微软雅黑" panose="020B0503020204020204" charset="-122"/>
                <a:sym typeface="+mn-ea"/>
              </a:rPr>
              <a:t>、客户需求：我家有三个小孩，我须要一个能三个人用的秋千。它是由绳子吊在我家园子里的树上。</a:t>
            </a:r>
          </a:p>
        </p:txBody>
      </p:sp>
      <p:pic>
        <p:nvPicPr>
          <p:cNvPr id="110" name="图片 109">
            <a:extLst>
              <a:ext uri="{FF2B5EF4-FFF2-40B4-BE49-F238E27FC236}">
                <a16:creationId xmlns:a16="http://schemas.microsoft.com/office/drawing/2014/main" xmlns="" id="{54FF13E0-7801-4415-8CF8-E6605D876B30}"/>
              </a:ext>
            </a:extLst>
          </p:cNvPr>
          <p:cNvPicPr>
            <a:picLocks noChangeAspect="1"/>
          </p:cNvPicPr>
          <p:nvPr/>
        </p:nvPicPr>
        <p:blipFill>
          <a:blip r:embed="rId3"/>
          <a:stretch>
            <a:fillRect/>
          </a:stretch>
        </p:blipFill>
        <p:spPr>
          <a:xfrm>
            <a:off x="2674541" y="3030085"/>
            <a:ext cx="2082122" cy="2726499"/>
          </a:xfrm>
          <a:prstGeom prst="rect">
            <a:avLst/>
          </a:prstGeom>
        </p:spPr>
      </p:pic>
      <p:sp>
        <p:nvSpPr>
          <p:cNvPr id="111" name="TextBox 8">
            <a:extLst>
              <a:ext uri="{FF2B5EF4-FFF2-40B4-BE49-F238E27FC236}">
                <a16:creationId xmlns:a16="http://schemas.microsoft.com/office/drawing/2014/main" xmlns="" id="{E90CF2A7-260A-470F-B29A-634D00E224A5}"/>
              </a:ext>
            </a:extLst>
          </p:cNvPr>
          <p:cNvSpPr txBox="1"/>
          <p:nvPr/>
        </p:nvSpPr>
        <p:spPr>
          <a:xfrm>
            <a:off x="6124003" y="2008652"/>
            <a:ext cx="3548380" cy="1021433"/>
          </a:xfrm>
          <a:prstGeom prst="rect">
            <a:avLst/>
          </a:prstGeom>
          <a:noFill/>
        </p:spPr>
        <p:txBody>
          <a:bodyPr wrap="square">
            <a:spAutoFit/>
          </a:bodyPr>
          <a:lstStyle/>
          <a:p>
            <a:pPr indent="0">
              <a:lnSpc>
                <a:spcPct val="130000"/>
              </a:lnSpc>
              <a:buFont typeface="Wingdings" panose="05000000000000000000" pitchFamily="2" charset="2"/>
              <a:buNone/>
              <a:defRPr/>
            </a:pPr>
            <a:r>
              <a:rPr lang="en-US" altLang="zh-CN" sz="1600" dirty="0">
                <a:solidFill>
                  <a:schemeClr val="accent1"/>
                </a:solidFill>
                <a:latin typeface="微软雅黑" panose="020B0503020204020204" charset="-122"/>
                <a:ea typeface="微软雅黑" panose="020B0503020204020204" charset="-122"/>
                <a:sym typeface="+mn-ea"/>
              </a:rPr>
              <a:t>2</a:t>
            </a:r>
            <a:r>
              <a:rPr lang="zh-CN" altLang="en-US" sz="1600" dirty="0">
                <a:solidFill>
                  <a:schemeClr val="accent1"/>
                </a:solidFill>
                <a:latin typeface="微软雅黑" panose="020B0503020204020204" charset="-122"/>
                <a:ea typeface="微软雅黑" panose="020B0503020204020204" charset="-122"/>
                <a:sym typeface="+mn-ea"/>
              </a:rPr>
              <a:t>、项目经理理解为：秋千这东西太简单了，秋千就是一块板子，两边用绳子吊起来，挂在树上的两个枝子上。</a:t>
            </a:r>
          </a:p>
        </p:txBody>
      </p:sp>
      <p:pic>
        <p:nvPicPr>
          <p:cNvPr id="112" name="图片 111">
            <a:extLst>
              <a:ext uri="{FF2B5EF4-FFF2-40B4-BE49-F238E27FC236}">
                <a16:creationId xmlns:a16="http://schemas.microsoft.com/office/drawing/2014/main" xmlns="" id="{509FF3F0-538A-4920-8986-24451A0F16C4}"/>
              </a:ext>
            </a:extLst>
          </p:cNvPr>
          <p:cNvPicPr>
            <a:picLocks noChangeAspect="1"/>
          </p:cNvPicPr>
          <p:nvPr/>
        </p:nvPicPr>
        <p:blipFill>
          <a:blip r:embed="rId4"/>
          <a:stretch>
            <a:fillRect/>
          </a:stretch>
        </p:blipFill>
        <p:spPr>
          <a:xfrm>
            <a:off x="6879335" y="3036001"/>
            <a:ext cx="1929846" cy="2720583"/>
          </a:xfrm>
          <a:prstGeom prst="rect">
            <a:avLst/>
          </a:prstGeom>
        </p:spPr>
      </p:pic>
      <p:pic>
        <p:nvPicPr>
          <p:cNvPr id="113" name="图片 112">
            <a:extLst>
              <a:ext uri="{FF2B5EF4-FFF2-40B4-BE49-F238E27FC236}">
                <a16:creationId xmlns:a16="http://schemas.microsoft.com/office/drawing/2014/main" xmlns="" id="{03A4CDDC-E1CF-4AF9-B4F4-EA0CAD5184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8943" y="10740"/>
            <a:ext cx="1849580" cy="1849580"/>
          </a:xfrm>
          <a:prstGeom prst="rect">
            <a:avLst/>
          </a:prstGeom>
        </p:spPr>
      </p:pic>
      <p:sp>
        <p:nvSpPr>
          <p:cNvPr id="114" name="矩形 113">
            <a:extLst>
              <a:ext uri="{FF2B5EF4-FFF2-40B4-BE49-F238E27FC236}">
                <a16:creationId xmlns:a16="http://schemas.microsoft.com/office/drawing/2014/main" xmlns="" id="{0C188F68-1C47-4CB3-BD17-6E64F3C5F361}"/>
              </a:ext>
            </a:extLst>
          </p:cNvPr>
          <p:cNvSpPr/>
          <p:nvPr/>
        </p:nvSpPr>
        <p:spPr>
          <a:xfrm>
            <a:off x="2993519" y="1093171"/>
            <a:ext cx="272382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设计过程中沟通的重要性</a:t>
            </a:r>
          </a:p>
        </p:txBody>
      </p:sp>
    </p:spTree>
    <p:extLst>
      <p:ext uri="{BB962C8B-B14F-4D97-AF65-F5344CB8AC3E}">
        <p14:creationId xmlns:p14="http://schemas.microsoft.com/office/powerpoint/2010/main" val="235365276"/>
      </p:ext>
    </p:extLst>
  </p:cSld>
  <p:clrMapOvr>
    <a:masterClrMapping/>
  </p:clrMapOvr>
  <p:transition spd="slow" advClick="0" advTm="4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theme/theme1.xml><?xml version="1.0" encoding="utf-8"?>
<a:theme xmlns:a="http://schemas.openxmlformats.org/drawingml/2006/main" name="半成品网络学院  https://tao13.taobao.com">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750</TotalTime>
  <Pages>0</Pages>
  <Words>1224</Words>
  <Characters>0</Characters>
  <Application>Microsoft Office PowerPoint</Application>
  <DocSecurity>0</DocSecurity>
  <PresentationFormat>自定义</PresentationFormat>
  <Lines>0</Lines>
  <Paragraphs>156</Paragraphs>
  <Slides>22</Slides>
  <Notes>7</Notes>
  <HiddenSlides>0</HiddenSlides>
  <MMClips>1</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半成品网络学院  https://tao13.taobao.com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Marspanda</dc:creator>
  <cp:keywords/>
  <dc:description/>
  <cp:lastModifiedBy>user</cp:lastModifiedBy>
  <cp:revision>42</cp:revision>
  <dcterms:created xsi:type="dcterms:W3CDTF">2017-04-26T08:16:35Z</dcterms:created>
  <dcterms:modified xsi:type="dcterms:W3CDTF">2020-09-07T06:28:51Z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